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77" r:id="rId4"/>
  </p:sldMasterIdLst>
  <p:notesMasterIdLst>
    <p:notesMasterId r:id="rId38"/>
  </p:notesMasterIdLst>
  <p:handoutMasterIdLst>
    <p:handoutMasterId r:id="rId39"/>
  </p:handoutMasterIdLst>
  <p:sldIdLst>
    <p:sldId id="256" r:id="rId5"/>
    <p:sldId id="321" r:id="rId6"/>
    <p:sldId id="257" r:id="rId7"/>
    <p:sldId id="261" r:id="rId8"/>
    <p:sldId id="271" r:id="rId9"/>
    <p:sldId id="272" r:id="rId10"/>
    <p:sldId id="295" r:id="rId11"/>
    <p:sldId id="296" r:id="rId12"/>
    <p:sldId id="263" r:id="rId13"/>
    <p:sldId id="327" r:id="rId14"/>
    <p:sldId id="298" r:id="rId15"/>
    <p:sldId id="331" r:id="rId16"/>
    <p:sldId id="303" r:id="rId17"/>
    <p:sldId id="304" r:id="rId18"/>
    <p:sldId id="332" r:id="rId19"/>
    <p:sldId id="330" r:id="rId20"/>
    <p:sldId id="310" r:id="rId21"/>
    <p:sldId id="311" r:id="rId22"/>
    <p:sldId id="312" r:id="rId23"/>
    <p:sldId id="265" r:id="rId24"/>
    <p:sldId id="340" r:id="rId25"/>
    <p:sldId id="306" r:id="rId26"/>
    <p:sldId id="334" r:id="rId27"/>
    <p:sldId id="343" r:id="rId28"/>
    <p:sldId id="338" r:id="rId29"/>
    <p:sldId id="339" r:id="rId30"/>
    <p:sldId id="341" r:id="rId31"/>
    <p:sldId id="270" r:id="rId32"/>
    <p:sldId id="315" r:id="rId33"/>
    <p:sldId id="324" r:id="rId34"/>
    <p:sldId id="314" r:id="rId35"/>
    <p:sldId id="316" r:id="rId36"/>
    <p:sldId id="34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37" autoAdjust="0"/>
  </p:normalViewPr>
  <p:slideViewPr>
    <p:cSldViewPr snapToGrid="0">
      <p:cViewPr varScale="1">
        <p:scale>
          <a:sx n="69" d="100"/>
          <a:sy n="69" d="100"/>
        </p:scale>
        <p:origin x="1157" y="58"/>
      </p:cViewPr>
      <p:guideLst>
        <p:guide orient="horz" pos="2160"/>
        <p:guide pos="3840"/>
      </p:guideLst>
    </p:cSldViewPr>
  </p:slideViewPr>
  <p:notesTextViewPr>
    <p:cViewPr>
      <p:scale>
        <a:sx n="1" d="1"/>
        <a:sy n="1" d="1"/>
      </p:scale>
      <p:origin x="0" y="0"/>
    </p:cViewPr>
  </p:notesTextViewPr>
  <p:notesViewPr>
    <p:cSldViewPr snapToGrid="0">
      <p:cViewPr varScale="1">
        <p:scale>
          <a:sx n="46" d="100"/>
          <a:sy n="46" d="100"/>
        </p:scale>
        <p:origin x="295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2358D-FCB7-4276-969E-BC777ED7617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3C66722-C2A2-4DD1-A1DC-DF7CB30EE7B3}">
      <dgm:prSet/>
      <dgm:spPr/>
      <dgm:t>
        <a:bodyPr/>
        <a:lstStyle/>
        <a:p>
          <a:r>
            <a:rPr lang="en-US" b="1"/>
            <a:t>Choose a picture that best represents your feelings about how your district currently supports the needs of young children with disabilities?</a:t>
          </a:r>
        </a:p>
      </dgm:t>
    </dgm:pt>
    <dgm:pt modelId="{7FEBB593-878C-4173-B264-E9948F5BDDF4}" type="parTrans" cxnId="{D01EA69A-3BA7-47B8-9F1C-579B45E3F00A}">
      <dgm:prSet/>
      <dgm:spPr/>
      <dgm:t>
        <a:bodyPr/>
        <a:lstStyle/>
        <a:p>
          <a:endParaRPr lang="en-US"/>
        </a:p>
      </dgm:t>
    </dgm:pt>
    <dgm:pt modelId="{4B0D1D14-13DD-44C1-BF77-27FBA02CEDCD}" type="sibTrans" cxnId="{D01EA69A-3BA7-47B8-9F1C-579B45E3F00A}">
      <dgm:prSet/>
      <dgm:spPr/>
      <dgm:t>
        <a:bodyPr/>
        <a:lstStyle/>
        <a:p>
          <a:endParaRPr lang="en-US" dirty="0"/>
        </a:p>
      </dgm:t>
    </dgm:pt>
    <dgm:pt modelId="{DB7F0443-C5C9-477B-A8DB-C0763B8B73A8}">
      <dgm:prSet/>
      <dgm:spPr/>
      <dgm:t>
        <a:bodyPr/>
        <a:lstStyle/>
        <a:p>
          <a:r>
            <a:rPr lang="en-US" b="1" dirty="0"/>
            <a:t>Share your picture with others at your table. Identify your reasons for selecting your picture.</a:t>
          </a:r>
        </a:p>
      </dgm:t>
    </dgm:pt>
    <dgm:pt modelId="{C50051A2-60B8-41E0-BC2B-253404F0DBDA}" type="parTrans" cxnId="{015D5216-5165-4426-A19A-E50A0C0FD00C}">
      <dgm:prSet/>
      <dgm:spPr/>
      <dgm:t>
        <a:bodyPr/>
        <a:lstStyle/>
        <a:p>
          <a:endParaRPr lang="en-US"/>
        </a:p>
      </dgm:t>
    </dgm:pt>
    <dgm:pt modelId="{0A9979C6-DC8D-431C-86C1-50AF6598C04F}" type="sibTrans" cxnId="{015D5216-5165-4426-A19A-E50A0C0FD00C}">
      <dgm:prSet/>
      <dgm:spPr/>
      <dgm:t>
        <a:bodyPr/>
        <a:lstStyle/>
        <a:p>
          <a:endParaRPr lang="en-US"/>
        </a:p>
      </dgm:t>
    </dgm:pt>
    <dgm:pt modelId="{8C6AB170-F255-45FD-BE04-D5D844F11B44}" type="pres">
      <dgm:prSet presAssocID="{7672358D-FCB7-4276-969E-BC777ED7617E}" presName="hierChild1" presStyleCnt="0">
        <dgm:presLayoutVars>
          <dgm:chPref val="1"/>
          <dgm:dir/>
          <dgm:animOne val="branch"/>
          <dgm:animLvl val="lvl"/>
          <dgm:resizeHandles/>
        </dgm:presLayoutVars>
      </dgm:prSet>
      <dgm:spPr/>
    </dgm:pt>
    <dgm:pt modelId="{3BA8DAFA-AEA4-47DE-A606-91EE9D4DDDC6}" type="pres">
      <dgm:prSet presAssocID="{E3C66722-C2A2-4DD1-A1DC-DF7CB30EE7B3}" presName="hierRoot1" presStyleCnt="0"/>
      <dgm:spPr/>
    </dgm:pt>
    <dgm:pt modelId="{374F34C2-0CA8-4E9A-9D42-48E640A7373F}" type="pres">
      <dgm:prSet presAssocID="{E3C66722-C2A2-4DD1-A1DC-DF7CB30EE7B3}" presName="composite" presStyleCnt="0"/>
      <dgm:spPr/>
    </dgm:pt>
    <dgm:pt modelId="{6CFCF4C9-0D3F-4F15-A258-622D3C9EDDC2}" type="pres">
      <dgm:prSet presAssocID="{E3C66722-C2A2-4DD1-A1DC-DF7CB30EE7B3}" presName="background" presStyleLbl="node0" presStyleIdx="0" presStyleCnt="2"/>
      <dgm:spPr/>
    </dgm:pt>
    <dgm:pt modelId="{16A76A29-17B4-40B2-87E3-C54CDA60A005}" type="pres">
      <dgm:prSet presAssocID="{E3C66722-C2A2-4DD1-A1DC-DF7CB30EE7B3}" presName="text" presStyleLbl="fgAcc0" presStyleIdx="0" presStyleCnt="2">
        <dgm:presLayoutVars>
          <dgm:chPref val="3"/>
        </dgm:presLayoutVars>
      </dgm:prSet>
      <dgm:spPr/>
    </dgm:pt>
    <dgm:pt modelId="{4147ADC8-453A-41CE-AB2E-4E5053DE3EA8}" type="pres">
      <dgm:prSet presAssocID="{E3C66722-C2A2-4DD1-A1DC-DF7CB30EE7B3}" presName="hierChild2" presStyleCnt="0"/>
      <dgm:spPr/>
    </dgm:pt>
    <dgm:pt modelId="{9A2198B4-60FC-40D5-84EF-91727877BE84}" type="pres">
      <dgm:prSet presAssocID="{DB7F0443-C5C9-477B-A8DB-C0763B8B73A8}" presName="hierRoot1" presStyleCnt="0"/>
      <dgm:spPr/>
    </dgm:pt>
    <dgm:pt modelId="{B2A54DAE-5A6A-4F48-8C7A-2CC0CDEBA532}" type="pres">
      <dgm:prSet presAssocID="{DB7F0443-C5C9-477B-A8DB-C0763B8B73A8}" presName="composite" presStyleCnt="0"/>
      <dgm:spPr/>
    </dgm:pt>
    <dgm:pt modelId="{E0FFA2B2-3460-4311-84B3-A126CF76F6AB}" type="pres">
      <dgm:prSet presAssocID="{DB7F0443-C5C9-477B-A8DB-C0763B8B73A8}" presName="background" presStyleLbl="node0" presStyleIdx="1" presStyleCnt="2"/>
      <dgm:spPr/>
    </dgm:pt>
    <dgm:pt modelId="{DBEDF0FD-8906-488C-94DD-C91EA44D51B1}" type="pres">
      <dgm:prSet presAssocID="{DB7F0443-C5C9-477B-A8DB-C0763B8B73A8}" presName="text" presStyleLbl="fgAcc0" presStyleIdx="1" presStyleCnt="2">
        <dgm:presLayoutVars>
          <dgm:chPref val="3"/>
        </dgm:presLayoutVars>
      </dgm:prSet>
      <dgm:spPr/>
    </dgm:pt>
    <dgm:pt modelId="{62BDFD4F-63F6-45B4-ABE4-9D1B61203715}" type="pres">
      <dgm:prSet presAssocID="{DB7F0443-C5C9-477B-A8DB-C0763B8B73A8}" presName="hierChild2" presStyleCnt="0"/>
      <dgm:spPr/>
    </dgm:pt>
  </dgm:ptLst>
  <dgm:cxnLst>
    <dgm:cxn modelId="{015D5216-5165-4426-A19A-E50A0C0FD00C}" srcId="{7672358D-FCB7-4276-969E-BC777ED7617E}" destId="{DB7F0443-C5C9-477B-A8DB-C0763B8B73A8}" srcOrd="1" destOrd="0" parTransId="{C50051A2-60B8-41E0-BC2B-253404F0DBDA}" sibTransId="{0A9979C6-DC8D-431C-86C1-50AF6598C04F}"/>
    <dgm:cxn modelId="{4A5FFC6A-7EC8-4BCA-BD19-9B69F1BE21D2}" type="presOf" srcId="{7672358D-FCB7-4276-969E-BC777ED7617E}" destId="{8C6AB170-F255-45FD-BE04-D5D844F11B44}" srcOrd="0" destOrd="0" presId="urn:microsoft.com/office/officeart/2005/8/layout/hierarchy1"/>
    <dgm:cxn modelId="{D01EA69A-3BA7-47B8-9F1C-579B45E3F00A}" srcId="{7672358D-FCB7-4276-969E-BC777ED7617E}" destId="{E3C66722-C2A2-4DD1-A1DC-DF7CB30EE7B3}" srcOrd="0" destOrd="0" parTransId="{7FEBB593-878C-4173-B264-E9948F5BDDF4}" sibTransId="{4B0D1D14-13DD-44C1-BF77-27FBA02CEDCD}"/>
    <dgm:cxn modelId="{6B6F34AE-4D16-4CA3-81A0-DE9C343C7C3D}" type="presOf" srcId="{DB7F0443-C5C9-477B-A8DB-C0763B8B73A8}" destId="{DBEDF0FD-8906-488C-94DD-C91EA44D51B1}" srcOrd="0" destOrd="0" presId="urn:microsoft.com/office/officeart/2005/8/layout/hierarchy1"/>
    <dgm:cxn modelId="{D68B0BC8-E1F6-469E-ADB6-4FC87811750E}" type="presOf" srcId="{E3C66722-C2A2-4DD1-A1DC-DF7CB30EE7B3}" destId="{16A76A29-17B4-40B2-87E3-C54CDA60A005}" srcOrd="0" destOrd="0" presId="urn:microsoft.com/office/officeart/2005/8/layout/hierarchy1"/>
    <dgm:cxn modelId="{AA3F53D9-1E1F-4FE4-8B3F-55E422C2E225}" type="presParOf" srcId="{8C6AB170-F255-45FD-BE04-D5D844F11B44}" destId="{3BA8DAFA-AEA4-47DE-A606-91EE9D4DDDC6}" srcOrd="0" destOrd="0" presId="urn:microsoft.com/office/officeart/2005/8/layout/hierarchy1"/>
    <dgm:cxn modelId="{28F9AAE2-CA70-4C0C-92B7-E732321609D8}" type="presParOf" srcId="{3BA8DAFA-AEA4-47DE-A606-91EE9D4DDDC6}" destId="{374F34C2-0CA8-4E9A-9D42-48E640A7373F}" srcOrd="0" destOrd="0" presId="urn:microsoft.com/office/officeart/2005/8/layout/hierarchy1"/>
    <dgm:cxn modelId="{751485FD-CDAD-4E11-A9F8-63B6E1D2C052}" type="presParOf" srcId="{374F34C2-0CA8-4E9A-9D42-48E640A7373F}" destId="{6CFCF4C9-0D3F-4F15-A258-622D3C9EDDC2}" srcOrd="0" destOrd="0" presId="urn:microsoft.com/office/officeart/2005/8/layout/hierarchy1"/>
    <dgm:cxn modelId="{150C07A0-8F51-4EA7-8D49-936DB3EA3D51}" type="presParOf" srcId="{374F34C2-0CA8-4E9A-9D42-48E640A7373F}" destId="{16A76A29-17B4-40B2-87E3-C54CDA60A005}" srcOrd="1" destOrd="0" presId="urn:microsoft.com/office/officeart/2005/8/layout/hierarchy1"/>
    <dgm:cxn modelId="{C96BF63E-EF66-4F74-838F-494278CE6A80}" type="presParOf" srcId="{3BA8DAFA-AEA4-47DE-A606-91EE9D4DDDC6}" destId="{4147ADC8-453A-41CE-AB2E-4E5053DE3EA8}" srcOrd="1" destOrd="0" presId="urn:microsoft.com/office/officeart/2005/8/layout/hierarchy1"/>
    <dgm:cxn modelId="{C33FA3FB-CBF5-479A-B216-223239C3C645}" type="presParOf" srcId="{8C6AB170-F255-45FD-BE04-D5D844F11B44}" destId="{9A2198B4-60FC-40D5-84EF-91727877BE84}" srcOrd="1" destOrd="0" presId="urn:microsoft.com/office/officeart/2005/8/layout/hierarchy1"/>
    <dgm:cxn modelId="{E984A8E2-F4AC-4B02-942B-A4C8E38382B5}" type="presParOf" srcId="{9A2198B4-60FC-40D5-84EF-91727877BE84}" destId="{B2A54DAE-5A6A-4F48-8C7A-2CC0CDEBA532}" srcOrd="0" destOrd="0" presId="urn:microsoft.com/office/officeart/2005/8/layout/hierarchy1"/>
    <dgm:cxn modelId="{1F7AEAB6-C905-4EE5-8F27-37EEC4A74815}" type="presParOf" srcId="{B2A54DAE-5A6A-4F48-8C7A-2CC0CDEBA532}" destId="{E0FFA2B2-3460-4311-84B3-A126CF76F6AB}" srcOrd="0" destOrd="0" presId="urn:microsoft.com/office/officeart/2005/8/layout/hierarchy1"/>
    <dgm:cxn modelId="{7DC7EE6E-BE51-46A6-A4A0-32DF9A390964}" type="presParOf" srcId="{B2A54DAE-5A6A-4F48-8C7A-2CC0CDEBA532}" destId="{DBEDF0FD-8906-488C-94DD-C91EA44D51B1}" srcOrd="1" destOrd="0" presId="urn:microsoft.com/office/officeart/2005/8/layout/hierarchy1"/>
    <dgm:cxn modelId="{D222A42C-631E-4EA4-8CB0-078066F3BD8A}" type="presParOf" srcId="{9A2198B4-60FC-40D5-84EF-91727877BE84}" destId="{62BDFD4F-63F6-45B4-ABE4-9D1B6120371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6F4FC-E116-4FA1-A462-96877CF48BD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9E46ECC-6285-4529-94F6-5752512B42B7}">
      <dgm:prSet/>
      <dgm:spPr/>
      <dgm:t>
        <a:bodyPr/>
        <a:lstStyle/>
        <a:p>
          <a:r>
            <a:rPr lang="en-US" b="1" dirty="0"/>
            <a:t>DHHS and ED Federal Policy Statement </a:t>
          </a:r>
          <a:endParaRPr lang="en-US" dirty="0"/>
        </a:p>
      </dgm:t>
    </dgm:pt>
    <dgm:pt modelId="{B30553AE-9FD0-401A-A948-6E716A2C99F0}" type="parTrans" cxnId="{2FD7A9F4-E8FE-4E82-9C71-753DFCD7DC3D}">
      <dgm:prSet/>
      <dgm:spPr/>
      <dgm:t>
        <a:bodyPr/>
        <a:lstStyle/>
        <a:p>
          <a:endParaRPr lang="en-US"/>
        </a:p>
      </dgm:t>
    </dgm:pt>
    <dgm:pt modelId="{BE24B130-8A1C-4DA4-AAFC-AD056BDA71CE}" type="sibTrans" cxnId="{2FD7A9F4-E8FE-4E82-9C71-753DFCD7DC3D}">
      <dgm:prSet/>
      <dgm:spPr/>
      <dgm:t>
        <a:bodyPr/>
        <a:lstStyle/>
        <a:p>
          <a:endParaRPr lang="en-US"/>
        </a:p>
      </dgm:t>
    </dgm:pt>
    <dgm:pt modelId="{ADAB3B45-05D7-4235-9165-7E4DEBE5E4D3}">
      <dgm:prSet/>
      <dgm:spPr/>
      <dgm:t>
        <a:bodyPr/>
        <a:lstStyle/>
        <a:p>
          <a:r>
            <a:rPr lang="en-US" b="1" dirty="0"/>
            <a:t>Early Childhood OSEP Outcomes</a:t>
          </a:r>
          <a:endParaRPr lang="en-US" dirty="0"/>
        </a:p>
      </dgm:t>
    </dgm:pt>
    <dgm:pt modelId="{C7EC4116-47FF-43D6-8E7B-EDB00C8DE335}" type="parTrans" cxnId="{42E8E6AD-1D4B-4A7F-9C82-C14CB141A891}">
      <dgm:prSet/>
      <dgm:spPr/>
      <dgm:t>
        <a:bodyPr/>
        <a:lstStyle/>
        <a:p>
          <a:endParaRPr lang="en-US"/>
        </a:p>
      </dgm:t>
    </dgm:pt>
    <dgm:pt modelId="{8ABDD27C-6600-4E3D-B154-F05417425067}" type="sibTrans" cxnId="{42E8E6AD-1D4B-4A7F-9C82-C14CB141A891}">
      <dgm:prSet/>
      <dgm:spPr/>
      <dgm:t>
        <a:bodyPr/>
        <a:lstStyle/>
        <a:p>
          <a:endParaRPr lang="en-US"/>
        </a:p>
      </dgm:t>
    </dgm:pt>
    <dgm:pt modelId="{6A1F4F17-E85A-475E-9498-9658A81E45FF}">
      <dgm:prSet/>
      <dgm:spPr/>
      <dgm:t>
        <a:bodyPr/>
        <a:lstStyle/>
        <a:p>
          <a:r>
            <a:rPr lang="en-US" b="1" dirty="0"/>
            <a:t>MA EC SPED Strategic Plan</a:t>
          </a:r>
          <a:endParaRPr lang="en-US" dirty="0"/>
        </a:p>
      </dgm:t>
    </dgm:pt>
    <dgm:pt modelId="{928DB847-0E30-431C-AFF1-E9CDE7271324}" type="parTrans" cxnId="{E07CF479-756E-4950-945D-5F58200AAE97}">
      <dgm:prSet/>
      <dgm:spPr/>
      <dgm:t>
        <a:bodyPr/>
        <a:lstStyle/>
        <a:p>
          <a:endParaRPr lang="en-US"/>
        </a:p>
      </dgm:t>
    </dgm:pt>
    <dgm:pt modelId="{173417F6-FB3A-4ABC-9E25-313BC7A95005}" type="sibTrans" cxnId="{E07CF479-756E-4950-945D-5F58200AAE97}">
      <dgm:prSet/>
      <dgm:spPr/>
      <dgm:t>
        <a:bodyPr/>
        <a:lstStyle/>
        <a:p>
          <a:endParaRPr lang="en-US"/>
        </a:p>
      </dgm:t>
    </dgm:pt>
    <dgm:pt modelId="{98E2A150-A982-44F7-BF12-41A4893D2AC5}">
      <dgm:prSet/>
      <dgm:spPr/>
      <dgm:t>
        <a:bodyPr/>
        <a:lstStyle/>
        <a:p>
          <a:r>
            <a:rPr lang="en-US" b="1" dirty="0"/>
            <a:t>DEC Recommended Practices</a:t>
          </a:r>
          <a:endParaRPr lang="en-US" dirty="0"/>
        </a:p>
      </dgm:t>
    </dgm:pt>
    <dgm:pt modelId="{6E03D82B-B446-40CA-BECE-3F188F5454F3}" type="parTrans" cxnId="{429BD7BA-DFF6-4040-85A2-79FC32EB582A}">
      <dgm:prSet/>
      <dgm:spPr/>
      <dgm:t>
        <a:bodyPr/>
        <a:lstStyle/>
        <a:p>
          <a:endParaRPr lang="en-US"/>
        </a:p>
      </dgm:t>
    </dgm:pt>
    <dgm:pt modelId="{52F67354-CD04-48EB-86C6-DD96A14200E3}" type="sibTrans" cxnId="{429BD7BA-DFF6-4040-85A2-79FC32EB582A}">
      <dgm:prSet/>
      <dgm:spPr/>
      <dgm:t>
        <a:bodyPr/>
        <a:lstStyle/>
        <a:p>
          <a:endParaRPr lang="en-US"/>
        </a:p>
      </dgm:t>
    </dgm:pt>
    <dgm:pt modelId="{B81E9B07-88EA-4076-B742-51056929DC64}">
      <dgm:prSet/>
      <dgm:spPr/>
      <dgm:t>
        <a:bodyPr/>
        <a:lstStyle/>
        <a:p>
          <a:r>
            <a:rPr lang="en-US" b="1" dirty="0"/>
            <a:t>DEC/NAEYC Joint Position Statement</a:t>
          </a:r>
          <a:endParaRPr lang="en-US" dirty="0"/>
        </a:p>
      </dgm:t>
    </dgm:pt>
    <dgm:pt modelId="{C7FD102D-D73D-4700-BC1F-AF3332CB3085}" type="parTrans" cxnId="{690078A6-8D08-4266-8C75-E58F4A686DCE}">
      <dgm:prSet/>
      <dgm:spPr/>
      <dgm:t>
        <a:bodyPr/>
        <a:lstStyle/>
        <a:p>
          <a:endParaRPr lang="en-US"/>
        </a:p>
      </dgm:t>
    </dgm:pt>
    <dgm:pt modelId="{1F9556B5-F65E-4DE6-99F3-901354463028}" type="sibTrans" cxnId="{690078A6-8D08-4266-8C75-E58F4A686DCE}">
      <dgm:prSet/>
      <dgm:spPr/>
      <dgm:t>
        <a:bodyPr/>
        <a:lstStyle/>
        <a:p>
          <a:endParaRPr lang="en-US"/>
        </a:p>
      </dgm:t>
    </dgm:pt>
    <dgm:pt modelId="{29BB03E6-9463-4AC0-817B-D18D641CC494}" type="pres">
      <dgm:prSet presAssocID="{9EB6F4FC-E116-4FA1-A462-96877CF48BD1}" presName="vert0" presStyleCnt="0">
        <dgm:presLayoutVars>
          <dgm:dir/>
          <dgm:animOne val="branch"/>
          <dgm:animLvl val="lvl"/>
        </dgm:presLayoutVars>
      </dgm:prSet>
      <dgm:spPr/>
    </dgm:pt>
    <dgm:pt modelId="{45A6B7D2-2B7F-4AD0-BA6F-3564EBB0AF82}" type="pres">
      <dgm:prSet presAssocID="{D9E46ECC-6285-4529-94F6-5752512B42B7}" presName="thickLine" presStyleLbl="alignNode1" presStyleIdx="0" presStyleCnt="5"/>
      <dgm:spPr/>
    </dgm:pt>
    <dgm:pt modelId="{0B29BFA1-5C3E-4DD9-986D-DEC36EF6D8DA}" type="pres">
      <dgm:prSet presAssocID="{D9E46ECC-6285-4529-94F6-5752512B42B7}" presName="horz1" presStyleCnt="0"/>
      <dgm:spPr/>
    </dgm:pt>
    <dgm:pt modelId="{5F9C1BB2-0791-408C-B252-C9016AC76DC7}" type="pres">
      <dgm:prSet presAssocID="{D9E46ECC-6285-4529-94F6-5752512B42B7}" presName="tx1" presStyleLbl="revTx" presStyleIdx="0" presStyleCnt="5"/>
      <dgm:spPr/>
    </dgm:pt>
    <dgm:pt modelId="{868BB459-1870-41E9-9056-341400BA0A4E}" type="pres">
      <dgm:prSet presAssocID="{D9E46ECC-6285-4529-94F6-5752512B42B7}" presName="vert1" presStyleCnt="0"/>
      <dgm:spPr/>
    </dgm:pt>
    <dgm:pt modelId="{6B684D75-9428-4CC5-9D77-9CB4C4E0A934}" type="pres">
      <dgm:prSet presAssocID="{ADAB3B45-05D7-4235-9165-7E4DEBE5E4D3}" presName="thickLine" presStyleLbl="alignNode1" presStyleIdx="1" presStyleCnt="5"/>
      <dgm:spPr/>
    </dgm:pt>
    <dgm:pt modelId="{F4BF7BCD-BA68-4880-9D11-62B882EEE783}" type="pres">
      <dgm:prSet presAssocID="{ADAB3B45-05D7-4235-9165-7E4DEBE5E4D3}" presName="horz1" presStyleCnt="0"/>
      <dgm:spPr/>
    </dgm:pt>
    <dgm:pt modelId="{E884C835-22EC-4CFE-909F-4EBC3CA0AFA8}" type="pres">
      <dgm:prSet presAssocID="{ADAB3B45-05D7-4235-9165-7E4DEBE5E4D3}" presName="tx1" presStyleLbl="revTx" presStyleIdx="1" presStyleCnt="5"/>
      <dgm:spPr/>
    </dgm:pt>
    <dgm:pt modelId="{C5FE61F1-A9BF-495F-96AA-B973ED8856DF}" type="pres">
      <dgm:prSet presAssocID="{ADAB3B45-05D7-4235-9165-7E4DEBE5E4D3}" presName="vert1" presStyleCnt="0"/>
      <dgm:spPr/>
    </dgm:pt>
    <dgm:pt modelId="{E3C9E5A8-36B2-4CCB-A822-101F752FF72B}" type="pres">
      <dgm:prSet presAssocID="{6A1F4F17-E85A-475E-9498-9658A81E45FF}" presName="thickLine" presStyleLbl="alignNode1" presStyleIdx="2" presStyleCnt="5"/>
      <dgm:spPr/>
    </dgm:pt>
    <dgm:pt modelId="{EE100B51-A7D4-4B1E-8139-8D28DBF51ABB}" type="pres">
      <dgm:prSet presAssocID="{6A1F4F17-E85A-475E-9498-9658A81E45FF}" presName="horz1" presStyleCnt="0"/>
      <dgm:spPr/>
    </dgm:pt>
    <dgm:pt modelId="{194CE123-9642-4F9A-B0D9-DEB8E668F1E5}" type="pres">
      <dgm:prSet presAssocID="{6A1F4F17-E85A-475E-9498-9658A81E45FF}" presName="tx1" presStyleLbl="revTx" presStyleIdx="2" presStyleCnt="5"/>
      <dgm:spPr/>
    </dgm:pt>
    <dgm:pt modelId="{52B6A0DD-D8D1-4142-BEBF-094CE4E98B92}" type="pres">
      <dgm:prSet presAssocID="{6A1F4F17-E85A-475E-9498-9658A81E45FF}" presName="vert1" presStyleCnt="0"/>
      <dgm:spPr/>
    </dgm:pt>
    <dgm:pt modelId="{1C39DFFE-E7DC-4277-AD28-6C9DE65E7319}" type="pres">
      <dgm:prSet presAssocID="{98E2A150-A982-44F7-BF12-41A4893D2AC5}" presName="thickLine" presStyleLbl="alignNode1" presStyleIdx="3" presStyleCnt="5"/>
      <dgm:spPr/>
    </dgm:pt>
    <dgm:pt modelId="{1E6377DD-5C60-4062-A400-3EBCD02FE1A3}" type="pres">
      <dgm:prSet presAssocID="{98E2A150-A982-44F7-BF12-41A4893D2AC5}" presName="horz1" presStyleCnt="0"/>
      <dgm:spPr/>
    </dgm:pt>
    <dgm:pt modelId="{AB1030B2-79C2-4FC3-B743-C8BAEE1A67F6}" type="pres">
      <dgm:prSet presAssocID="{98E2A150-A982-44F7-BF12-41A4893D2AC5}" presName="tx1" presStyleLbl="revTx" presStyleIdx="3" presStyleCnt="5"/>
      <dgm:spPr/>
    </dgm:pt>
    <dgm:pt modelId="{84638471-3905-49B5-B1B9-FFB099B0CD24}" type="pres">
      <dgm:prSet presAssocID="{98E2A150-A982-44F7-BF12-41A4893D2AC5}" presName="vert1" presStyleCnt="0"/>
      <dgm:spPr/>
    </dgm:pt>
    <dgm:pt modelId="{9BB5FC19-52A4-4BE8-B73F-DF47BBE02FFA}" type="pres">
      <dgm:prSet presAssocID="{B81E9B07-88EA-4076-B742-51056929DC64}" presName="thickLine" presStyleLbl="alignNode1" presStyleIdx="4" presStyleCnt="5"/>
      <dgm:spPr/>
    </dgm:pt>
    <dgm:pt modelId="{1A61D3B7-671E-4276-89D2-79E9C14E367C}" type="pres">
      <dgm:prSet presAssocID="{B81E9B07-88EA-4076-B742-51056929DC64}" presName="horz1" presStyleCnt="0"/>
      <dgm:spPr/>
    </dgm:pt>
    <dgm:pt modelId="{6D3F5820-BFA8-41B2-AE5A-2937C2B163D9}" type="pres">
      <dgm:prSet presAssocID="{B81E9B07-88EA-4076-B742-51056929DC64}" presName="tx1" presStyleLbl="revTx" presStyleIdx="4" presStyleCnt="5"/>
      <dgm:spPr/>
    </dgm:pt>
    <dgm:pt modelId="{3253B3A3-BD42-4A88-8F9E-BEF79C098146}" type="pres">
      <dgm:prSet presAssocID="{B81E9B07-88EA-4076-B742-51056929DC64}" presName="vert1" presStyleCnt="0"/>
      <dgm:spPr/>
    </dgm:pt>
  </dgm:ptLst>
  <dgm:cxnLst>
    <dgm:cxn modelId="{FE181F13-D9A7-4B56-A1C5-52FD3D0D7A97}" type="presOf" srcId="{D9E46ECC-6285-4529-94F6-5752512B42B7}" destId="{5F9C1BB2-0791-408C-B252-C9016AC76DC7}" srcOrd="0" destOrd="0" presId="urn:microsoft.com/office/officeart/2008/layout/LinedList"/>
    <dgm:cxn modelId="{4A774317-191A-4B2D-BDCB-AD9D8C56D945}" type="presOf" srcId="{ADAB3B45-05D7-4235-9165-7E4DEBE5E4D3}" destId="{E884C835-22EC-4CFE-909F-4EBC3CA0AFA8}" srcOrd="0" destOrd="0" presId="urn:microsoft.com/office/officeart/2008/layout/LinedList"/>
    <dgm:cxn modelId="{8F1EA329-28B6-42E9-8A45-32200D304DA2}" type="presOf" srcId="{98E2A150-A982-44F7-BF12-41A4893D2AC5}" destId="{AB1030B2-79C2-4FC3-B743-C8BAEE1A67F6}" srcOrd="0" destOrd="0" presId="urn:microsoft.com/office/officeart/2008/layout/LinedList"/>
    <dgm:cxn modelId="{AB871C75-D458-46F0-8D39-90DC2DD177E2}" type="presOf" srcId="{9EB6F4FC-E116-4FA1-A462-96877CF48BD1}" destId="{29BB03E6-9463-4AC0-817B-D18D641CC494}" srcOrd="0" destOrd="0" presId="urn:microsoft.com/office/officeart/2008/layout/LinedList"/>
    <dgm:cxn modelId="{E07CF479-756E-4950-945D-5F58200AAE97}" srcId="{9EB6F4FC-E116-4FA1-A462-96877CF48BD1}" destId="{6A1F4F17-E85A-475E-9498-9658A81E45FF}" srcOrd="2" destOrd="0" parTransId="{928DB847-0E30-431C-AFF1-E9CDE7271324}" sibTransId="{173417F6-FB3A-4ABC-9E25-313BC7A95005}"/>
    <dgm:cxn modelId="{690078A6-8D08-4266-8C75-E58F4A686DCE}" srcId="{9EB6F4FC-E116-4FA1-A462-96877CF48BD1}" destId="{B81E9B07-88EA-4076-B742-51056929DC64}" srcOrd="4" destOrd="0" parTransId="{C7FD102D-D73D-4700-BC1F-AF3332CB3085}" sibTransId="{1F9556B5-F65E-4DE6-99F3-901354463028}"/>
    <dgm:cxn modelId="{42E8E6AD-1D4B-4A7F-9C82-C14CB141A891}" srcId="{9EB6F4FC-E116-4FA1-A462-96877CF48BD1}" destId="{ADAB3B45-05D7-4235-9165-7E4DEBE5E4D3}" srcOrd="1" destOrd="0" parTransId="{C7EC4116-47FF-43D6-8E7B-EDB00C8DE335}" sibTransId="{8ABDD27C-6600-4E3D-B154-F05417425067}"/>
    <dgm:cxn modelId="{429BD7BA-DFF6-4040-85A2-79FC32EB582A}" srcId="{9EB6F4FC-E116-4FA1-A462-96877CF48BD1}" destId="{98E2A150-A982-44F7-BF12-41A4893D2AC5}" srcOrd="3" destOrd="0" parTransId="{6E03D82B-B446-40CA-BECE-3F188F5454F3}" sibTransId="{52F67354-CD04-48EB-86C6-DD96A14200E3}"/>
    <dgm:cxn modelId="{089968C6-9B1D-40AE-8B1A-241B5F44F233}" type="presOf" srcId="{B81E9B07-88EA-4076-B742-51056929DC64}" destId="{6D3F5820-BFA8-41B2-AE5A-2937C2B163D9}" srcOrd="0" destOrd="0" presId="urn:microsoft.com/office/officeart/2008/layout/LinedList"/>
    <dgm:cxn modelId="{EDF2E5F2-2136-4F04-A956-441C5A3396A5}" type="presOf" srcId="{6A1F4F17-E85A-475E-9498-9658A81E45FF}" destId="{194CE123-9642-4F9A-B0D9-DEB8E668F1E5}" srcOrd="0" destOrd="0" presId="urn:microsoft.com/office/officeart/2008/layout/LinedList"/>
    <dgm:cxn modelId="{2FD7A9F4-E8FE-4E82-9C71-753DFCD7DC3D}" srcId="{9EB6F4FC-E116-4FA1-A462-96877CF48BD1}" destId="{D9E46ECC-6285-4529-94F6-5752512B42B7}" srcOrd="0" destOrd="0" parTransId="{B30553AE-9FD0-401A-A948-6E716A2C99F0}" sibTransId="{BE24B130-8A1C-4DA4-AAFC-AD056BDA71CE}"/>
    <dgm:cxn modelId="{369BF8A3-F82B-4450-A9E1-AA60CE013E90}" type="presParOf" srcId="{29BB03E6-9463-4AC0-817B-D18D641CC494}" destId="{45A6B7D2-2B7F-4AD0-BA6F-3564EBB0AF82}" srcOrd="0" destOrd="0" presId="urn:microsoft.com/office/officeart/2008/layout/LinedList"/>
    <dgm:cxn modelId="{8794BA0C-A51B-4BF5-A258-182C9747A3C8}" type="presParOf" srcId="{29BB03E6-9463-4AC0-817B-D18D641CC494}" destId="{0B29BFA1-5C3E-4DD9-986D-DEC36EF6D8DA}" srcOrd="1" destOrd="0" presId="urn:microsoft.com/office/officeart/2008/layout/LinedList"/>
    <dgm:cxn modelId="{B10E3002-6A88-4034-95BC-5BCDA6BB4403}" type="presParOf" srcId="{0B29BFA1-5C3E-4DD9-986D-DEC36EF6D8DA}" destId="{5F9C1BB2-0791-408C-B252-C9016AC76DC7}" srcOrd="0" destOrd="0" presId="urn:microsoft.com/office/officeart/2008/layout/LinedList"/>
    <dgm:cxn modelId="{F3468D08-7604-4F3C-ACF1-7A188B36F968}" type="presParOf" srcId="{0B29BFA1-5C3E-4DD9-986D-DEC36EF6D8DA}" destId="{868BB459-1870-41E9-9056-341400BA0A4E}" srcOrd="1" destOrd="0" presId="urn:microsoft.com/office/officeart/2008/layout/LinedList"/>
    <dgm:cxn modelId="{3AA7DE9B-89CD-4A0F-8176-6D8FCD2C3BD0}" type="presParOf" srcId="{29BB03E6-9463-4AC0-817B-D18D641CC494}" destId="{6B684D75-9428-4CC5-9D77-9CB4C4E0A934}" srcOrd="2" destOrd="0" presId="urn:microsoft.com/office/officeart/2008/layout/LinedList"/>
    <dgm:cxn modelId="{C7B22446-3EF3-4F64-B068-52F6F321C0AC}" type="presParOf" srcId="{29BB03E6-9463-4AC0-817B-D18D641CC494}" destId="{F4BF7BCD-BA68-4880-9D11-62B882EEE783}" srcOrd="3" destOrd="0" presId="urn:microsoft.com/office/officeart/2008/layout/LinedList"/>
    <dgm:cxn modelId="{3A43059D-5421-4F84-A82D-C999BC04A70F}" type="presParOf" srcId="{F4BF7BCD-BA68-4880-9D11-62B882EEE783}" destId="{E884C835-22EC-4CFE-909F-4EBC3CA0AFA8}" srcOrd="0" destOrd="0" presId="urn:microsoft.com/office/officeart/2008/layout/LinedList"/>
    <dgm:cxn modelId="{2145F7BB-C63B-41FE-943D-37BDDD25484B}" type="presParOf" srcId="{F4BF7BCD-BA68-4880-9D11-62B882EEE783}" destId="{C5FE61F1-A9BF-495F-96AA-B973ED8856DF}" srcOrd="1" destOrd="0" presId="urn:microsoft.com/office/officeart/2008/layout/LinedList"/>
    <dgm:cxn modelId="{84C35938-EFE8-4589-A70C-76609853C3F1}" type="presParOf" srcId="{29BB03E6-9463-4AC0-817B-D18D641CC494}" destId="{E3C9E5A8-36B2-4CCB-A822-101F752FF72B}" srcOrd="4" destOrd="0" presId="urn:microsoft.com/office/officeart/2008/layout/LinedList"/>
    <dgm:cxn modelId="{05BD46B5-54A0-41F8-AA6B-29B8288AA8E9}" type="presParOf" srcId="{29BB03E6-9463-4AC0-817B-D18D641CC494}" destId="{EE100B51-A7D4-4B1E-8139-8D28DBF51ABB}" srcOrd="5" destOrd="0" presId="urn:microsoft.com/office/officeart/2008/layout/LinedList"/>
    <dgm:cxn modelId="{19F2D34D-E0C4-465C-9391-34C91636719D}" type="presParOf" srcId="{EE100B51-A7D4-4B1E-8139-8D28DBF51ABB}" destId="{194CE123-9642-4F9A-B0D9-DEB8E668F1E5}" srcOrd="0" destOrd="0" presId="urn:microsoft.com/office/officeart/2008/layout/LinedList"/>
    <dgm:cxn modelId="{4D1BF505-8B52-4D8F-A678-DD734C85892B}" type="presParOf" srcId="{EE100B51-A7D4-4B1E-8139-8D28DBF51ABB}" destId="{52B6A0DD-D8D1-4142-BEBF-094CE4E98B92}" srcOrd="1" destOrd="0" presId="urn:microsoft.com/office/officeart/2008/layout/LinedList"/>
    <dgm:cxn modelId="{1BAEBD98-0A97-4C96-9198-17B5C5883000}" type="presParOf" srcId="{29BB03E6-9463-4AC0-817B-D18D641CC494}" destId="{1C39DFFE-E7DC-4277-AD28-6C9DE65E7319}" srcOrd="6" destOrd="0" presId="urn:microsoft.com/office/officeart/2008/layout/LinedList"/>
    <dgm:cxn modelId="{79008746-170A-4E61-A01F-ED1C38019282}" type="presParOf" srcId="{29BB03E6-9463-4AC0-817B-D18D641CC494}" destId="{1E6377DD-5C60-4062-A400-3EBCD02FE1A3}" srcOrd="7" destOrd="0" presId="urn:microsoft.com/office/officeart/2008/layout/LinedList"/>
    <dgm:cxn modelId="{7EC6E9E2-32A0-4B52-B16F-6F0590FC0159}" type="presParOf" srcId="{1E6377DD-5C60-4062-A400-3EBCD02FE1A3}" destId="{AB1030B2-79C2-4FC3-B743-C8BAEE1A67F6}" srcOrd="0" destOrd="0" presId="urn:microsoft.com/office/officeart/2008/layout/LinedList"/>
    <dgm:cxn modelId="{F6283850-622C-4182-BA0F-9BE146FDD513}" type="presParOf" srcId="{1E6377DD-5C60-4062-A400-3EBCD02FE1A3}" destId="{84638471-3905-49B5-B1B9-FFB099B0CD24}" srcOrd="1" destOrd="0" presId="urn:microsoft.com/office/officeart/2008/layout/LinedList"/>
    <dgm:cxn modelId="{BC9ED147-0683-48CB-A103-B908BF7440F2}" type="presParOf" srcId="{29BB03E6-9463-4AC0-817B-D18D641CC494}" destId="{9BB5FC19-52A4-4BE8-B73F-DF47BBE02FFA}" srcOrd="8" destOrd="0" presId="urn:microsoft.com/office/officeart/2008/layout/LinedList"/>
    <dgm:cxn modelId="{BAB0E406-9872-4080-B717-FD6E95C3FFF2}" type="presParOf" srcId="{29BB03E6-9463-4AC0-817B-D18D641CC494}" destId="{1A61D3B7-671E-4276-89D2-79E9C14E367C}" srcOrd="9" destOrd="0" presId="urn:microsoft.com/office/officeart/2008/layout/LinedList"/>
    <dgm:cxn modelId="{B8D4E59A-228D-4E6B-A808-C22D73356441}" type="presParOf" srcId="{1A61D3B7-671E-4276-89D2-79E9C14E367C}" destId="{6D3F5820-BFA8-41B2-AE5A-2937C2B163D9}" srcOrd="0" destOrd="0" presId="urn:microsoft.com/office/officeart/2008/layout/LinedList"/>
    <dgm:cxn modelId="{62FF6B60-1AC3-4253-93E4-D79B42FF2D27}" type="presParOf" srcId="{1A61D3B7-671E-4276-89D2-79E9C14E367C}" destId="{3253B3A3-BD42-4A88-8F9E-BEF79C09814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6563F-C514-4923-A2B8-B5F441C6E90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A2AD407-8731-46FA-9483-BC5EA832C722}">
      <dgm:prSet/>
      <dgm:spPr/>
      <dgm:t>
        <a:bodyPr/>
        <a:lstStyle/>
        <a:p>
          <a:r>
            <a:rPr lang="en-US" b="1"/>
            <a:t>Positive social-emotional skills (including social relationships)</a:t>
          </a:r>
        </a:p>
      </dgm:t>
    </dgm:pt>
    <dgm:pt modelId="{A1BCA041-3ECE-4A0B-BB88-01C356A0C8AA}" type="parTrans" cxnId="{A2476CC7-80CF-4CBB-B7C9-C480BAAD2F41}">
      <dgm:prSet/>
      <dgm:spPr/>
      <dgm:t>
        <a:bodyPr/>
        <a:lstStyle/>
        <a:p>
          <a:endParaRPr lang="en-US"/>
        </a:p>
      </dgm:t>
    </dgm:pt>
    <dgm:pt modelId="{0E7FE3AC-33D5-4EF1-BCD0-C836B7E046A0}" type="sibTrans" cxnId="{A2476CC7-80CF-4CBB-B7C9-C480BAAD2F41}">
      <dgm:prSet/>
      <dgm:spPr/>
      <dgm:t>
        <a:bodyPr/>
        <a:lstStyle/>
        <a:p>
          <a:endParaRPr lang="en-US"/>
        </a:p>
      </dgm:t>
    </dgm:pt>
    <dgm:pt modelId="{CC4DF431-156B-4D95-80DD-757DF8D3A0C1}">
      <dgm:prSet/>
      <dgm:spPr/>
      <dgm:t>
        <a:bodyPr/>
        <a:lstStyle/>
        <a:p>
          <a:r>
            <a:rPr lang="en-US" b="1"/>
            <a:t>Acquisition and use of knowledge and skills (including early language/communication and early literacy) </a:t>
          </a:r>
        </a:p>
      </dgm:t>
    </dgm:pt>
    <dgm:pt modelId="{D2259808-BBE0-4B8B-A26D-CE79B6DAC6FD}" type="parTrans" cxnId="{E81090E0-F2FF-40C3-BF7F-477FBA5DCE70}">
      <dgm:prSet/>
      <dgm:spPr/>
      <dgm:t>
        <a:bodyPr/>
        <a:lstStyle/>
        <a:p>
          <a:endParaRPr lang="en-US"/>
        </a:p>
      </dgm:t>
    </dgm:pt>
    <dgm:pt modelId="{7354C579-2B3F-4870-9CA7-A286977B8C6D}" type="sibTrans" cxnId="{E81090E0-F2FF-40C3-BF7F-477FBA5DCE70}">
      <dgm:prSet/>
      <dgm:spPr/>
      <dgm:t>
        <a:bodyPr/>
        <a:lstStyle/>
        <a:p>
          <a:endParaRPr lang="en-US"/>
        </a:p>
      </dgm:t>
    </dgm:pt>
    <dgm:pt modelId="{42A9973B-7EEB-464B-97EB-DABBD2162D0C}">
      <dgm:prSet/>
      <dgm:spPr/>
      <dgm:t>
        <a:bodyPr/>
        <a:lstStyle/>
        <a:p>
          <a:r>
            <a:rPr lang="en-US" b="1"/>
            <a:t>Use of appropriate behaviors to meet their needs. </a:t>
          </a:r>
        </a:p>
      </dgm:t>
    </dgm:pt>
    <dgm:pt modelId="{8B0320A7-22C2-440F-8B4A-2A5E180F4DA9}" type="parTrans" cxnId="{95C9FCB4-1D9C-4B09-A47C-1CCCA40FB965}">
      <dgm:prSet/>
      <dgm:spPr/>
      <dgm:t>
        <a:bodyPr/>
        <a:lstStyle/>
        <a:p>
          <a:endParaRPr lang="en-US"/>
        </a:p>
      </dgm:t>
    </dgm:pt>
    <dgm:pt modelId="{754E159D-F91A-40F0-843E-E5DA1ED30E81}" type="sibTrans" cxnId="{95C9FCB4-1D9C-4B09-A47C-1CCCA40FB965}">
      <dgm:prSet/>
      <dgm:spPr/>
      <dgm:t>
        <a:bodyPr/>
        <a:lstStyle/>
        <a:p>
          <a:endParaRPr lang="en-US"/>
        </a:p>
      </dgm:t>
    </dgm:pt>
    <dgm:pt modelId="{7AEC6039-F75D-4B8E-8B37-6174134ECA55}" type="pres">
      <dgm:prSet presAssocID="{0A46563F-C514-4923-A2B8-B5F441C6E90E}" presName="root" presStyleCnt="0">
        <dgm:presLayoutVars>
          <dgm:dir/>
          <dgm:resizeHandles val="exact"/>
        </dgm:presLayoutVars>
      </dgm:prSet>
      <dgm:spPr/>
    </dgm:pt>
    <dgm:pt modelId="{30C6FD4B-DDB7-4BAC-9F89-8EF025F2E163}" type="pres">
      <dgm:prSet presAssocID="{7A2AD407-8731-46FA-9483-BC5EA832C722}" presName="compNode" presStyleCnt="0"/>
      <dgm:spPr/>
    </dgm:pt>
    <dgm:pt modelId="{F6E0662C-FF46-4B84-B1A9-3C471E4A7FE1}" type="pres">
      <dgm:prSet presAssocID="{7A2AD407-8731-46FA-9483-BC5EA832C722}" presName="bgRect" presStyleLbl="bgShp" presStyleIdx="0" presStyleCnt="3"/>
      <dgm:spPr/>
    </dgm:pt>
    <dgm:pt modelId="{F0EB8E65-EBB8-4148-BA03-E82CC52EAEBB}" type="pres">
      <dgm:prSet presAssocID="{7A2AD407-8731-46FA-9483-BC5EA832C7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EF177693-A097-4222-B208-113AE8F5041F}" type="pres">
      <dgm:prSet presAssocID="{7A2AD407-8731-46FA-9483-BC5EA832C722}" presName="spaceRect" presStyleCnt="0"/>
      <dgm:spPr/>
    </dgm:pt>
    <dgm:pt modelId="{B04D6F15-0116-4E8D-AFF0-9D4BAC2481FA}" type="pres">
      <dgm:prSet presAssocID="{7A2AD407-8731-46FA-9483-BC5EA832C722}" presName="parTx" presStyleLbl="revTx" presStyleIdx="0" presStyleCnt="3">
        <dgm:presLayoutVars>
          <dgm:chMax val="0"/>
          <dgm:chPref val="0"/>
        </dgm:presLayoutVars>
      </dgm:prSet>
      <dgm:spPr/>
    </dgm:pt>
    <dgm:pt modelId="{053CAD53-7E70-4BDB-9F69-44228FDDF9FE}" type="pres">
      <dgm:prSet presAssocID="{0E7FE3AC-33D5-4EF1-BCD0-C836B7E046A0}" presName="sibTrans" presStyleCnt="0"/>
      <dgm:spPr/>
    </dgm:pt>
    <dgm:pt modelId="{1BA268B0-262A-49E8-BE18-5E20C0DA245A}" type="pres">
      <dgm:prSet presAssocID="{CC4DF431-156B-4D95-80DD-757DF8D3A0C1}" presName="compNode" presStyleCnt="0"/>
      <dgm:spPr/>
    </dgm:pt>
    <dgm:pt modelId="{1B15E6E4-599D-4117-A7E1-C9B6A8385463}" type="pres">
      <dgm:prSet presAssocID="{CC4DF431-156B-4D95-80DD-757DF8D3A0C1}" presName="bgRect" presStyleLbl="bgShp" presStyleIdx="1" presStyleCnt="3"/>
      <dgm:spPr/>
    </dgm:pt>
    <dgm:pt modelId="{F9D9F3A1-F3AA-45D7-8A46-7684CBF7573D}" type="pres">
      <dgm:prSet presAssocID="{CC4DF431-156B-4D95-80DD-757DF8D3A0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DE51DD39-C004-44CA-80EC-36317F5346BC}" type="pres">
      <dgm:prSet presAssocID="{CC4DF431-156B-4D95-80DD-757DF8D3A0C1}" presName="spaceRect" presStyleCnt="0"/>
      <dgm:spPr/>
    </dgm:pt>
    <dgm:pt modelId="{D3423F79-623A-48E9-A721-B63C835FFC88}" type="pres">
      <dgm:prSet presAssocID="{CC4DF431-156B-4D95-80DD-757DF8D3A0C1}" presName="parTx" presStyleLbl="revTx" presStyleIdx="1" presStyleCnt="3">
        <dgm:presLayoutVars>
          <dgm:chMax val="0"/>
          <dgm:chPref val="0"/>
        </dgm:presLayoutVars>
      </dgm:prSet>
      <dgm:spPr/>
    </dgm:pt>
    <dgm:pt modelId="{2D22E907-B0CD-4398-88A6-AE85C71FC788}" type="pres">
      <dgm:prSet presAssocID="{7354C579-2B3F-4870-9CA7-A286977B8C6D}" presName="sibTrans" presStyleCnt="0"/>
      <dgm:spPr/>
    </dgm:pt>
    <dgm:pt modelId="{A7ED9C9B-E106-4301-B0AE-3C5FBD055C17}" type="pres">
      <dgm:prSet presAssocID="{42A9973B-7EEB-464B-97EB-DABBD2162D0C}" presName="compNode" presStyleCnt="0"/>
      <dgm:spPr/>
    </dgm:pt>
    <dgm:pt modelId="{12B19354-F54D-4EDC-89E8-67B4E9608377}" type="pres">
      <dgm:prSet presAssocID="{42A9973B-7EEB-464B-97EB-DABBD2162D0C}" presName="bgRect" presStyleLbl="bgShp" presStyleIdx="2" presStyleCnt="3"/>
      <dgm:spPr/>
    </dgm:pt>
    <dgm:pt modelId="{ECE2576C-A460-4316-838C-4BA8314E01E1}" type="pres">
      <dgm:prSet presAssocID="{42A9973B-7EEB-464B-97EB-DABBD2162D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61BAD6F6-C497-4CC4-8655-44485942FF89}" type="pres">
      <dgm:prSet presAssocID="{42A9973B-7EEB-464B-97EB-DABBD2162D0C}" presName="spaceRect" presStyleCnt="0"/>
      <dgm:spPr/>
    </dgm:pt>
    <dgm:pt modelId="{9E485943-20AF-4E7C-AC35-2D502809BFB9}" type="pres">
      <dgm:prSet presAssocID="{42A9973B-7EEB-464B-97EB-DABBD2162D0C}" presName="parTx" presStyleLbl="revTx" presStyleIdx="2" presStyleCnt="3">
        <dgm:presLayoutVars>
          <dgm:chMax val="0"/>
          <dgm:chPref val="0"/>
        </dgm:presLayoutVars>
      </dgm:prSet>
      <dgm:spPr/>
    </dgm:pt>
  </dgm:ptLst>
  <dgm:cxnLst>
    <dgm:cxn modelId="{F5541E0C-4381-42A5-8522-2CE962CFBE8A}" type="presOf" srcId="{CC4DF431-156B-4D95-80DD-757DF8D3A0C1}" destId="{D3423F79-623A-48E9-A721-B63C835FFC88}" srcOrd="0" destOrd="0" presId="urn:microsoft.com/office/officeart/2018/2/layout/IconVerticalSolidList"/>
    <dgm:cxn modelId="{B459F85A-B996-44BD-8D5B-8548443699ED}" type="presOf" srcId="{7A2AD407-8731-46FA-9483-BC5EA832C722}" destId="{B04D6F15-0116-4E8D-AFF0-9D4BAC2481FA}" srcOrd="0" destOrd="0" presId="urn:microsoft.com/office/officeart/2018/2/layout/IconVerticalSolidList"/>
    <dgm:cxn modelId="{DA84C590-D65F-46F8-9665-1A41992FDE9E}" type="presOf" srcId="{0A46563F-C514-4923-A2B8-B5F441C6E90E}" destId="{7AEC6039-F75D-4B8E-8B37-6174134ECA55}" srcOrd="0" destOrd="0" presId="urn:microsoft.com/office/officeart/2018/2/layout/IconVerticalSolidList"/>
    <dgm:cxn modelId="{95C9FCB4-1D9C-4B09-A47C-1CCCA40FB965}" srcId="{0A46563F-C514-4923-A2B8-B5F441C6E90E}" destId="{42A9973B-7EEB-464B-97EB-DABBD2162D0C}" srcOrd="2" destOrd="0" parTransId="{8B0320A7-22C2-440F-8B4A-2A5E180F4DA9}" sibTransId="{754E159D-F91A-40F0-843E-E5DA1ED30E81}"/>
    <dgm:cxn modelId="{E51E58C6-CC5B-4C77-B919-DE6FE1513654}" type="presOf" srcId="{42A9973B-7EEB-464B-97EB-DABBD2162D0C}" destId="{9E485943-20AF-4E7C-AC35-2D502809BFB9}" srcOrd="0" destOrd="0" presId="urn:microsoft.com/office/officeart/2018/2/layout/IconVerticalSolidList"/>
    <dgm:cxn modelId="{A2476CC7-80CF-4CBB-B7C9-C480BAAD2F41}" srcId="{0A46563F-C514-4923-A2B8-B5F441C6E90E}" destId="{7A2AD407-8731-46FA-9483-BC5EA832C722}" srcOrd="0" destOrd="0" parTransId="{A1BCA041-3ECE-4A0B-BB88-01C356A0C8AA}" sibTransId="{0E7FE3AC-33D5-4EF1-BCD0-C836B7E046A0}"/>
    <dgm:cxn modelId="{E81090E0-F2FF-40C3-BF7F-477FBA5DCE70}" srcId="{0A46563F-C514-4923-A2B8-B5F441C6E90E}" destId="{CC4DF431-156B-4D95-80DD-757DF8D3A0C1}" srcOrd="1" destOrd="0" parTransId="{D2259808-BBE0-4B8B-A26D-CE79B6DAC6FD}" sibTransId="{7354C579-2B3F-4870-9CA7-A286977B8C6D}"/>
    <dgm:cxn modelId="{61B51D2A-D7EB-443F-9276-B3BE255DA4C8}" type="presParOf" srcId="{7AEC6039-F75D-4B8E-8B37-6174134ECA55}" destId="{30C6FD4B-DDB7-4BAC-9F89-8EF025F2E163}" srcOrd="0" destOrd="0" presId="urn:microsoft.com/office/officeart/2018/2/layout/IconVerticalSolidList"/>
    <dgm:cxn modelId="{3A079C3C-73FA-4769-AE35-6B4337ADA60B}" type="presParOf" srcId="{30C6FD4B-DDB7-4BAC-9F89-8EF025F2E163}" destId="{F6E0662C-FF46-4B84-B1A9-3C471E4A7FE1}" srcOrd="0" destOrd="0" presId="urn:microsoft.com/office/officeart/2018/2/layout/IconVerticalSolidList"/>
    <dgm:cxn modelId="{93CDB6B8-CD78-4BD9-A5A9-0A83981B92A0}" type="presParOf" srcId="{30C6FD4B-DDB7-4BAC-9F89-8EF025F2E163}" destId="{F0EB8E65-EBB8-4148-BA03-E82CC52EAEBB}" srcOrd="1" destOrd="0" presId="urn:microsoft.com/office/officeart/2018/2/layout/IconVerticalSolidList"/>
    <dgm:cxn modelId="{92D8F966-6495-4AF1-8112-4352744D93C4}" type="presParOf" srcId="{30C6FD4B-DDB7-4BAC-9F89-8EF025F2E163}" destId="{EF177693-A097-4222-B208-113AE8F5041F}" srcOrd="2" destOrd="0" presId="urn:microsoft.com/office/officeart/2018/2/layout/IconVerticalSolidList"/>
    <dgm:cxn modelId="{016C76CF-BB6B-4DBE-AADA-574434CE2E66}" type="presParOf" srcId="{30C6FD4B-DDB7-4BAC-9F89-8EF025F2E163}" destId="{B04D6F15-0116-4E8D-AFF0-9D4BAC2481FA}" srcOrd="3" destOrd="0" presId="urn:microsoft.com/office/officeart/2018/2/layout/IconVerticalSolidList"/>
    <dgm:cxn modelId="{C6B62732-1DC5-40F6-B40B-A3077EA5D014}" type="presParOf" srcId="{7AEC6039-F75D-4B8E-8B37-6174134ECA55}" destId="{053CAD53-7E70-4BDB-9F69-44228FDDF9FE}" srcOrd="1" destOrd="0" presId="urn:microsoft.com/office/officeart/2018/2/layout/IconVerticalSolidList"/>
    <dgm:cxn modelId="{2800C1A2-7F53-4A79-8207-71B01DBA1975}" type="presParOf" srcId="{7AEC6039-F75D-4B8E-8B37-6174134ECA55}" destId="{1BA268B0-262A-49E8-BE18-5E20C0DA245A}" srcOrd="2" destOrd="0" presId="urn:microsoft.com/office/officeart/2018/2/layout/IconVerticalSolidList"/>
    <dgm:cxn modelId="{77035943-39BD-4760-8157-C5153EF0AECE}" type="presParOf" srcId="{1BA268B0-262A-49E8-BE18-5E20C0DA245A}" destId="{1B15E6E4-599D-4117-A7E1-C9B6A8385463}" srcOrd="0" destOrd="0" presId="urn:microsoft.com/office/officeart/2018/2/layout/IconVerticalSolidList"/>
    <dgm:cxn modelId="{4CBC5337-C8E4-4DCC-8D43-679A851223F5}" type="presParOf" srcId="{1BA268B0-262A-49E8-BE18-5E20C0DA245A}" destId="{F9D9F3A1-F3AA-45D7-8A46-7684CBF7573D}" srcOrd="1" destOrd="0" presId="urn:microsoft.com/office/officeart/2018/2/layout/IconVerticalSolidList"/>
    <dgm:cxn modelId="{34ACB841-0EAC-4FC3-B392-9EA35840309B}" type="presParOf" srcId="{1BA268B0-262A-49E8-BE18-5E20C0DA245A}" destId="{DE51DD39-C004-44CA-80EC-36317F5346BC}" srcOrd="2" destOrd="0" presId="urn:microsoft.com/office/officeart/2018/2/layout/IconVerticalSolidList"/>
    <dgm:cxn modelId="{CE662094-D0CE-4A9D-A1F7-37DBAD06F711}" type="presParOf" srcId="{1BA268B0-262A-49E8-BE18-5E20C0DA245A}" destId="{D3423F79-623A-48E9-A721-B63C835FFC88}" srcOrd="3" destOrd="0" presId="urn:microsoft.com/office/officeart/2018/2/layout/IconVerticalSolidList"/>
    <dgm:cxn modelId="{3A086589-DAA7-4DD9-BEE4-155064329576}" type="presParOf" srcId="{7AEC6039-F75D-4B8E-8B37-6174134ECA55}" destId="{2D22E907-B0CD-4398-88A6-AE85C71FC788}" srcOrd="3" destOrd="0" presId="urn:microsoft.com/office/officeart/2018/2/layout/IconVerticalSolidList"/>
    <dgm:cxn modelId="{D4ED2CB5-2680-411E-A755-928BA6F21031}" type="presParOf" srcId="{7AEC6039-F75D-4B8E-8B37-6174134ECA55}" destId="{A7ED9C9B-E106-4301-B0AE-3C5FBD055C17}" srcOrd="4" destOrd="0" presId="urn:microsoft.com/office/officeart/2018/2/layout/IconVerticalSolidList"/>
    <dgm:cxn modelId="{CBA712B4-CCD9-4C49-8218-0DAF651B2726}" type="presParOf" srcId="{A7ED9C9B-E106-4301-B0AE-3C5FBD055C17}" destId="{12B19354-F54D-4EDC-89E8-67B4E9608377}" srcOrd="0" destOrd="0" presId="urn:microsoft.com/office/officeart/2018/2/layout/IconVerticalSolidList"/>
    <dgm:cxn modelId="{6415AEE3-78B5-4B74-A18E-D7F364805F79}" type="presParOf" srcId="{A7ED9C9B-E106-4301-B0AE-3C5FBD055C17}" destId="{ECE2576C-A460-4316-838C-4BA8314E01E1}" srcOrd="1" destOrd="0" presId="urn:microsoft.com/office/officeart/2018/2/layout/IconVerticalSolidList"/>
    <dgm:cxn modelId="{E31BAA18-0D3C-441D-942C-10AA7254C32A}" type="presParOf" srcId="{A7ED9C9B-E106-4301-B0AE-3C5FBD055C17}" destId="{61BAD6F6-C497-4CC4-8655-44485942FF89}" srcOrd="2" destOrd="0" presId="urn:microsoft.com/office/officeart/2018/2/layout/IconVerticalSolidList"/>
    <dgm:cxn modelId="{C0A8CEEB-0461-49D9-B27C-D0E329D903B1}" type="presParOf" srcId="{A7ED9C9B-E106-4301-B0AE-3C5FBD055C17}" destId="{9E485943-20AF-4E7C-AC35-2D502809BF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B2681-E264-40B1-A6EC-5AB4C8381067}"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02AF67EC-F9D3-435A-B480-8F7B2C90DBF7}">
      <dgm:prSet custT="1"/>
      <dgm:spPr/>
      <dgm:t>
        <a:bodyPr/>
        <a:lstStyle/>
        <a:p>
          <a:r>
            <a:rPr lang="en-US" sz="1400" b="1" dirty="0"/>
            <a:t>The first placement options for young children with disabilities are inclusive settings</a:t>
          </a:r>
        </a:p>
      </dgm:t>
    </dgm:pt>
    <dgm:pt modelId="{B93D9929-EBBE-43FD-9F26-F0474F560587}" type="parTrans" cxnId="{39956FC6-E580-4851-AEBC-7CC3650E6B1F}">
      <dgm:prSet/>
      <dgm:spPr/>
      <dgm:t>
        <a:bodyPr/>
        <a:lstStyle/>
        <a:p>
          <a:endParaRPr lang="en-US"/>
        </a:p>
      </dgm:t>
    </dgm:pt>
    <dgm:pt modelId="{85455720-620F-4A31-8862-D6DE25F48A79}" type="sibTrans" cxnId="{39956FC6-E580-4851-AEBC-7CC3650E6B1F}">
      <dgm:prSet/>
      <dgm:spPr/>
      <dgm:t>
        <a:bodyPr/>
        <a:lstStyle/>
        <a:p>
          <a:endParaRPr lang="en-US"/>
        </a:p>
      </dgm:t>
    </dgm:pt>
    <dgm:pt modelId="{2DEE059A-3B47-4434-805E-D6FD644A8B66}">
      <dgm:prSet custT="1"/>
      <dgm:spPr/>
      <dgm:t>
        <a:bodyPr/>
        <a:lstStyle/>
        <a:p>
          <a:r>
            <a:rPr lang="en-US" sz="1400" b="1" dirty="0"/>
            <a:t>We need formal agreements and strong collaboration with EC settings outside the public schools</a:t>
          </a:r>
        </a:p>
      </dgm:t>
    </dgm:pt>
    <dgm:pt modelId="{9C83292E-7F65-441C-87EB-C8D7971B80BD}" type="parTrans" cxnId="{2C4B1BCA-DDF5-405A-8EBD-654D9ADE19C5}">
      <dgm:prSet/>
      <dgm:spPr/>
      <dgm:t>
        <a:bodyPr/>
        <a:lstStyle/>
        <a:p>
          <a:endParaRPr lang="en-US"/>
        </a:p>
      </dgm:t>
    </dgm:pt>
    <dgm:pt modelId="{FF622814-4E11-4B41-A740-1E811DF9B736}" type="sibTrans" cxnId="{2C4B1BCA-DDF5-405A-8EBD-654D9ADE19C5}">
      <dgm:prSet/>
      <dgm:spPr/>
      <dgm:t>
        <a:bodyPr/>
        <a:lstStyle/>
        <a:p>
          <a:endParaRPr lang="en-US"/>
        </a:p>
      </dgm:t>
    </dgm:pt>
    <dgm:pt modelId="{C319D871-036B-45B2-8D15-186B2FA43CF3}">
      <dgm:prSet custT="1"/>
      <dgm:spPr/>
      <dgm:t>
        <a:bodyPr/>
        <a:lstStyle/>
        <a:p>
          <a:r>
            <a:rPr lang="en-US" sz="1400" b="1" dirty="0"/>
            <a:t>There is a strong movement to turn the field of education into a family centered-versus- child centered system.  </a:t>
          </a:r>
        </a:p>
      </dgm:t>
    </dgm:pt>
    <dgm:pt modelId="{1F374CBE-DBF3-4035-B3F8-732BD024BE0E}" type="parTrans" cxnId="{839F1ABB-5418-42B3-96D8-21A79A4878ED}">
      <dgm:prSet/>
      <dgm:spPr/>
      <dgm:t>
        <a:bodyPr/>
        <a:lstStyle/>
        <a:p>
          <a:endParaRPr lang="en-US"/>
        </a:p>
      </dgm:t>
    </dgm:pt>
    <dgm:pt modelId="{2F77006B-AC97-47CE-A143-170A81F1B2AF}" type="sibTrans" cxnId="{839F1ABB-5418-42B3-96D8-21A79A4878ED}">
      <dgm:prSet/>
      <dgm:spPr/>
      <dgm:t>
        <a:bodyPr/>
        <a:lstStyle/>
        <a:p>
          <a:endParaRPr lang="en-US"/>
        </a:p>
      </dgm:t>
    </dgm:pt>
    <dgm:pt modelId="{051BD36A-27AC-4860-91A0-B3C507D52316}">
      <dgm:prSet custT="1"/>
      <dgm:spPr/>
      <dgm:t>
        <a:bodyPr/>
        <a:lstStyle/>
        <a:p>
          <a:r>
            <a:rPr lang="en-US" sz="1400" b="1" dirty="0"/>
            <a:t>Assessment must target both the characteristics of the child and the characteristics of the classroom environment</a:t>
          </a:r>
          <a:r>
            <a:rPr lang="en-US" sz="1400" dirty="0"/>
            <a:t>.</a:t>
          </a:r>
        </a:p>
      </dgm:t>
    </dgm:pt>
    <dgm:pt modelId="{E94DDFAE-AC41-4427-A872-D71F38EB10E4}" type="parTrans" cxnId="{03B01106-6640-44E6-83E8-1624E34790A2}">
      <dgm:prSet/>
      <dgm:spPr/>
      <dgm:t>
        <a:bodyPr/>
        <a:lstStyle/>
        <a:p>
          <a:endParaRPr lang="en-US"/>
        </a:p>
      </dgm:t>
    </dgm:pt>
    <dgm:pt modelId="{2A002060-F157-49FD-9AC8-A36776474599}" type="sibTrans" cxnId="{03B01106-6640-44E6-83E8-1624E34790A2}">
      <dgm:prSet/>
      <dgm:spPr/>
      <dgm:t>
        <a:bodyPr/>
        <a:lstStyle/>
        <a:p>
          <a:endParaRPr lang="en-US"/>
        </a:p>
      </dgm:t>
    </dgm:pt>
    <dgm:pt modelId="{8CB835D7-3688-4783-84F1-4331EF531860}">
      <dgm:prSet custT="1"/>
      <dgm:spPr/>
      <dgm:t>
        <a:bodyPr/>
        <a:lstStyle/>
        <a:p>
          <a:r>
            <a:rPr lang="en-US" sz="1400" b="1" dirty="0"/>
            <a:t>Children with disabilities do not need to be ready to be included; rather programs need to be “ready” to support all children</a:t>
          </a:r>
          <a:r>
            <a:rPr lang="en-US" sz="1200" b="1" dirty="0"/>
            <a:t>.</a:t>
          </a:r>
        </a:p>
      </dgm:t>
    </dgm:pt>
    <dgm:pt modelId="{194407F9-423E-4080-B546-78DF874613A0}" type="parTrans" cxnId="{AB565A3C-9F46-4509-AF8E-164988B7DBA5}">
      <dgm:prSet/>
      <dgm:spPr/>
      <dgm:t>
        <a:bodyPr/>
        <a:lstStyle/>
        <a:p>
          <a:endParaRPr lang="en-US"/>
        </a:p>
      </dgm:t>
    </dgm:pt>
    <dgm:pt modelId="{180DA47A-B55B-4297-8854-A7D570770505}" type="sibTrans" cxnId="{AB565A3C-9F46-4509-AF8E-164988B7DBA5}">
      <dgm:prSet/>
      <dgm:spPr/>
      <dgm:t>
        <a:bodyPr/>
        <a:lstStyle/>
        <a:p>
          <a:endParaRPr lang="en-US"/>
        </a:p>
      </dgm:t>
    </dgm:pt>
    <dgm:pt modelId="{F0AD28EF-35C1-4D71-893B-287F088C03B6}">
      <dgm:prSet custT="1"/>
      <dgm:spPr/>
      <dgm:t>
        <a:bodyPr/>
        <a:lstStyle/>
        <a:p>
          <a:r>
            <a:rPr lang="en-US" sz="1400" b="1" dirty="0"/>
            <a:t>We need to train specialists how to use evidence-based consultation and effective coaching models.  </a:t>
          </a:r>
        </a:p>
      </dgm:t>
    </dgm:pt>
    <dgm:pt modelId="{9F437047-7BF8-499E-A4FC-EB054AC57E68}" type="parTrans" cxnId="{781173A3-22B4-49DA-A68C-272A58751A2D}">
      <dgm:prSet/>
      <dgm:spPr/>
      <dgm:t>
        <a:bodyPr/>
        <a:lstStyle/>
        <a:p>
          <a:endParaRPr lang="en-US"/>
        </a:p>
      </dgm:t>
    </dgm:pt>
    <dgm:pt modelId="{7238DE31-4AC1-430A-AAB2-6C5F8D7E3183}" type="sibTrans" cxnId="{781173A3-22B4-49DA-A68C-272A58751A2D}">
      <dgm:prSet/>
      <dgm:spPr/>
      <dgm:t>
        <a:bodyPr/>
        <a:lstStyle/>
        <a:p>
          <a:endParaRPr lang="en-US"/>
        </a:p>
      </dgm:t>
    </dgm:pt>
    <dgm:pt modelId="{9302E33D-AF04-4EEB-A353-8A35C6B485DA}">
      <dgm:prSet custT="1"/>
      <dgm:spPr/>
      <dgm:t>
        <a:bodyPr/>
        <a:lstStyle/>
        <a:p>
          <a:r>
            <a:rPr lang="en-US" sz="1400" b="1" dirty="0"/>
            <a:t>We need to provide teachers with the coaching necessary to adapt curriculum, activities and experiences and ensure therapists are knowledgeable of these components</a:t>
          </a:r>
          <a:r>
            <a:rPr lang="en-US" sz="1200" b="1" dirty="0"/>
            <a:t>.</a:t>
          </a:r>
        </a:p>
      </dgm:t>
    </dgm:pt>
    <dgm:pt modelId="{A0F23FE8-0579-4035-BB13-C714648A3203}" type="parTrans" cxnId="{563D91E2-E9DA-4541-9274-F579DF121CDF}">
      <dgm:prSet/>
      <dgm:spPr/>
      <dgm:t>
        <a:bodyPr/>
        <a:lstStyle/>
        <a:p>
          <a:endParaRPr lang="en-US"/>
        </a:p>
      </dgm:t>
    </dgm:pt>
    <dgm:pt modelId="{2336BC0C-4C3A-475A-B3B4-F81F9842860B}" type="sibTrans" cxnId="{563D91E2-E9DA-4541-9274-F579DF121CDF}">
      <dgm:prSet/>
      <dgm:spPr/>
      <dgm:t>
        <a:bodyPr/>
        <a:lstStyle/>
        <a:p>
          <a:endParaRPr lang="en-US"/>
        </a:p>
      </dgm:t>
    </dgm:pt>
    <dgm:pt modelId="{48DD71BD-000B-47A9-A0A9-A0486F85A76A}" type="pres">
      <dgm:prSet presAssocID="{984B2681-E264-40B1-A6EC-5AB4C8381067}" presName="Name0" presStyleCnt="0">
        <dgm:presLayoutVars>
          <dgm:dir/>
          <dgm:resizeHandles val="exact"/>
        </dgm:presLayoutVars>
      </dgm:prSet>
      <dgm:spPr/>
    </dgm:pt>
    <dgm:pt modelId="{30672D73-247D-4902-8835-388D8B080E6C}" type="pres">
      <dgm:prSet presAssocID="{02AF67EC-F9D3-435A-B480-8F7B2C90DBF7}" presName="node" presStyleLbl="node1" presStyleIdx="0" presStyleCnt="7" custScaleX="119877" custScaleY="141121">
        <dgm:presLayoutVars>
          <dgm:bulletEnabled val="1"/>
        </dgm:presLayoutVars>
      </dgm:prSet>
      <dgm:spPr/>
    </dgm:pt>
    <dgm:pt modelId="{FD3C8387-86F1-4275-9E98-BCC178D24743}" type="pres">
      <dgm:prSet presAssocID="{85455720-620F-4A31-8862-D6DE25F48A79}" presName="sibTrans" presStyleLbl="sibTrans1D1" presStyleIdx="0" presStyleCnt="6"/>
      <dgm:spPr/>
    </dgm:pt>
    <dgm:pt modelId="{8F2FE776-E4B4-4DFF-8155-7147A93BC580}" type="pres">
      <dgm:prSet presAssocID="{85455720-620F-4A31-8862-D6DE25F48A79}" presName="connectorText" presStyleLbl="sibTrans1D1" presStyleIdx="0" presStyleCnt="6"/>
      <dgm:spPr/>
    </dgm:pt>
    <dgm:pt modelId="{58EEE52F-1AEF-4446-AC26-C886B2DCA548}" type="pres">
      <dgm:prSet presAssocID="{2DEE059A-3B47-4434-805E-D6FD644A8B66}" presName="node" presStyleLbl="node1" presStyleIdx="1" presStyleCnt="7" custScaleX="121431" custScaleY="136288">
        <dgm:presLayoutVars>
          <dgm:bulletEnabled val="1"/>
        </dgm:presLayoutVars>
      </dgm:prSet>
      <dgm:spPr/>
    </dgm:pt>
    <dgm:pt modelId="{CB127D0E-D1D1-4A51-B003-B15AB87FB904}" type="pres">
      <dgm:prSet presAssocID="{FF622814-4E11-4B41-A740-1E811DF9B736}" presName="sibTrans" presStyleLbl="sibTrans1D1" presStyleIdx="1" presStyleCnt="6"/>
      <dgm:spPr/>
    </dgm:pt>
    <dgm:pt modelId="{6CD31736-A196-491F-9575-D4F7AB39E08C}" type="pres">
      <dgm:prSet presAssocID="{FF622814-4E11-4B41-A740-1E811DF9B736}" presName="connectorText" presStyleLbl="sibTrans1D1" presStyleIdx="1" presStyleCnt="6"/>
      <dgm:spPr/>
    </dgm:pt>
    <dgm:pt modelId="{389DC933-69DE-4A54-ACDF-1483CD6B3E90}" type="pres">
      <dgm:prSet presAssocID="{C319D871-036B-45B2-8D15-186B2FA43CF3}" presName="node" presStyleLbl="node1" presStyleIdx="2" presStyleCnt="7" custScaleX="128090" custScaleY="141429">
        <dgm:presLayoutVars>
          <dgm:bulletEnabled val="1"/>
        </dgm:presLayoutVars>
      </dgm:prSet>
      <dgm:spPr/>
    </dgm:pt>
    <dgm:pt modelId="{FBD11451-9061-4AE1-B4F5-1882FE4805D5}" type="pres">
      <dgm:prSet presAssocID="{2F77006B-AC97-47CE-A143-170A81F1B2AF}" presName="sibTrans" presStyleLbl="sibTrans1D1" presStyleIdx="2" presStyleCnt="6"/>
      <dgm:spPr/>
    </dgm:pt>
    <dgm:pt modelId="{3CCF724A-9E0F-4FDD-9495-549D9D450974}" type="pres">
      <dgm:prSet presAssocID="{2F77006B-AC97-47CE-A143-170A81F1B2AF}" presName="connectorText" presStyleLbl="sibTrans1D1" presStyleIdx="2" presStyleCnt="6"/>
      <dgm:spPr/>
    </dgm:pt>
    <dgm:pt modelId="{4642F3A7-6E84-4651-91FA-9155A4BC2365}" type="pres">
      <dgm:prSet presAssocID="{9302E33D-AF04-4EEB-A353-8A35C6B485DA}" presName="node" presStyleLbl="node1" presStyleIdx="3" presStyleCnt="7" custScaleX="204015" custScaleY="128745">
        <dgm:presLayoutVars>
          <dgm:bulletEnabled val="1"/>
        </dgm:presLayoutVars>
      </dgm:prSet>
      <dgm:spPr/>
    </dgm:pt>
    <dgm:pt modelId="{A4F5FF63-1096-461D-8948-AF327B5A42E6}" type="pres">
      <dgm:prSet presAssocID="{2336BC0C-4C3A-475A-B3B4-F81F9842860B}" presName="sibTrans" presStyleLbl="sibTrans1D1" presStyleIdx="3" presStyleCnt="6"/>
      <dgm:spPr/>
    </dgm:pt>
    <dgm:pt modelId="{5E70553D-78A8-42CC-9F6C-0568E2E8849F}" type="pres">
      <dgm:prSet presAssocID="{2336BC0C-4C3A-475A-B3B4-F81F9842860B}" presName="connectorText" presStyleLbl="sibTrans1D1" presStyleIdx="3" presStyleCnt="6"/>
      <dgm:spPr/>
    </dgm:pt>
    <dgm:pt modelId="{CD136575-374D-4D2B-ABF2-4338E6E0BC26}" type="pres">
      <dgm:prSet presAssocID="{F0AD28EF-35C1-4D71-893B-287F088C03B6}" presName="node" presStyleLbl="node1" presStyleIdx="4" presStyleCnt="7" custScaleX="155550" custScaleY="122259">
        <dgm:presLayoutVars>
          <dgm:bulletEnabled val="1"/>
        </dgm:presLayoutVars>
      </dgm:prSet>
      <dgm:spPr/>
    </dgm:pt>
    <dgm:pt modelId="{0CBF0E75-C2E0-421A-BA7D-24DF184C461F}" type="pres">
      <dgm:prSet presAssocID="{7238DE31-4AC1-430A-AAB2-6C5F8D7E3183}" presName="sibTrans" presStyleLbl="sibTrans1D1" presStyleIdx="4" presStyleCnt="6"/>
      <dgm:spPr/>
    </dgm:pt>
    <dgm:pt modelId="{DA2A9078-5A32-4CD2-B09C-D70CF41A8E38}" type="pres">
      <dgm:prSet presAssocID="{7238DE31-4AC1-430A-AAB2-6C5F8D7E3183}" presName="connectorText" presStyleLbl="sibTrans1D1" presStyleIdx="4" presStyleCnt="6"/>
      <dgm:spPr/>
    </dgm:pt>
    <dgm:pt modelId="{F0ADFDBB-F50A-44A4-AF51-A08D02DBFE2A}" type="pres">
      <dgm:prSet presAssocID="{8CB835D7-3688-4783-84F1-4331EF531860}" presName="node" presStyleLbl="node1" presStyleIdx="5" presStyleCnt="7" custScaleX="165134" custScaleY="117702" custLinFactNeighborX="4745" custLinFactNeighborY="3744">
        <dgm:presLayoutVars>
          <dgm:bulletEnabled val="1"/>
        </dgm:presLayoutVars>
      </dgm:prSet>
      <dgm:spPr/>
    </dgm:pt>
    <dgm:pt modelId="{930FFAF7-939F-48B4-83DF-212760FED302}" type="pres">
      <dgm:prSet presAssocID="{180DA47A-B55B-4297-8854-A7D570770505}" presName="sibTrans" presStyleLbl="sibTrans1D1" presStyleIdx="5" presStyleCnt="6"/>
      <dgm:spPr/>
    </dgm:pt>
    <dgm:pt modelId="{48380080-EAFF-44A4-93F5-07C647CE9303}" type="pres">
      <dgm:prSet presAssocID="{180DA47A-B55B-4297-8854-A7D570770505}" presName="connectorText" presStyleLbl="sibTrans1D1" presStyleIdx="5" presStyleCnt="6"/>
      <dgm:spPr/>
    </dgm:pt>
    <dgm:pt modelId="{88CB5A0E-CD23-40E8-9FDB-D7D6E60B0A4F}" type="pres">
      <dgm:prSet presAssocID="{051BD36A-27AC-4860-91A0-B3C507D52316}" presName="node" presStyleLbl="node1" presStyleIdx="6" presStyleCnt="7" custScaleX="180778" custScaleY="97428">
        <dgm:presLayoutVars>
          <dgm:bulletEnabled val="1"/>
        </dgm:presLayoutVars>
      </dgm:prSet>
      <dgm:spPr/>
    </dgm:pt>
  </dgm:ptLst>
  <dgm:cxnLst>
    <dgm:cxn modelId="{03B01106-6640-44E6-83E8-1624E34790A2}" srcId="{984B2681-E264-40B1-A6EC-5AB4C8381067}" destId="{051BD36A-27AC-4860-91A0-B3C507D52316}" srcOrd="6" destOrd="0" parTransId="{E94DDFAE-AC41-4427-A872-D71F38EB10E4}" sibTransId="{2A002060-F157-49FD-9AC8-A36776474599}"/>
    <dgm:cxn modelId="{DA1FF414-4CB5-4E58-9ADA-F657AC6B52C0}" type="presOf" srcId="{2336BC0C-4C3A-475A-B3B4-F81F9842860B}" destId="{5E70553D-78A8-42CC-9F6C-0568E2E8849F}" srcOrd="1" destOrd="0" presId="urn:microsoft.com/office/officeart/2016/7/layout/RepeatingBendingProcessNew"/>
    <dgm:cxn modelId="{D31CF539-0E0F-4FA8-BDE7-C4DD33E454D7}" type="presOf" srcId="{8CB835D7-3688-4783-84F1-4331EF531860}" destId="{F0ADFDBB-F50A-44A4-AF51-A08D02DBFE2A}" srcOrd="0" destOrd="0" presId="urn:microsoft.com/office/officeart/2016/7/layout/RepeatingBendingProcessNew"/>
    <dgm:cxn modelId="{AB565A3C-9F46-4509-AF8E-164988B7DBA5}" srcId="{984B2681-E264-40B1-A6EC-5AB4C8381067}" destId="{8CB835D7-3688-4783-84F1-4331EF531860}" srcOrd="5" destOrd="0" parTransId="{194407F9-423E-4080-B546-78DF874613A0}" sibTransId="{180DA47A-B55B-4297-8854-A7D570770505}"/>
    <dgm:cxn modelId="{9442556C-581F-487B-91E1-FB2D87974372}" type="presOf" srcId="{2F77006B-AC97-47CE-A143-170A81F1B2AF}" destId="{FBD11451-9061-4AE1-B4F5-1882FE4805D5}" srcOrd="0" destOrd="0" presId="urn:microsoft.com/office/officeart/2016/7/layout/RepeatingBendingProcessNew"/>
    <dgm:cxn modelId="{5E316C6F-24D6-4544-A5E3-8445DF5AA5FF}" type="presOf" srcId="{9302E33D-AF04-4EEB-A353-8A35C6B485DA}" destId="{4642F3A7-6E84-4651-91FA-9155A4BC2365}" srcOrd="0" destOrd="0" presId="urn:microsoft.com/office/officeart/2016/7/layout/RepeatingBendingProcessNew"/>
    <dgm:cxn modelId="{18181452-E98A-4DC1-898F-ED994080B29C}" type="presOf" srcId="{7238DE31-4AC1-430A-AAB2-6C5F8D7E3183}" destId="{DA2A9078-5A32-4CD2-B09C-D70CF41A8E38}" srcOrd="1" destOrd="0" presId="urn:microsoft.com/office/officeart/2016/7/layout/RepeatingBendingProcessNew"/>
    <dgm:cxn modelId="{BA6BF688-3D53-4AD1-8591-0665F2E01B59}" type="presOf" srcId="{051BD36A-27AC-4860-91A0-B3C507D52316}" destId="{88CB5A0E-CD23-40E8-9FDB-D7D6E60B0A4F}" srcOrd="0" destOrd="0" presId="urn:microsoft.com/office/officeart/2016/7/layout/RepeatingBendingProcessNew"/>
    <dgm:cxn modelId="{E8308C90-A264-4855-B73B-BB50524F0FDA}" type="presOf" srcId="{FF622814-4E11-4B41-A740-1E811DF9B736}" destId="{6CD31736-A196-491F-9575-D4F7AB39E08C}" srcOrd="1" destOrd="0" presId="urn:microsoft.com/office/officeart/2016/7/layout/RepeatingBendingProcessNew"/>
    <dgm:cxn modelId="{A4B13599-9A82-4BD7-9228-FAB91186E624}" type="presOf" srcId="{C319D871-036B-45B2-8D15-186B2FA43CF3}" destId="{389DC933-69DE-4A54-ACDF-1483CD6B3E90}" srcOrd="0" destOrd="0" presId="urn:microsoft.com/office/officeart/2016/7/layout/RepeatingBendingProcessNew"/>
    <dgm:cxn modelId="{781173A3-22B4-49DA-A68C-272A58751A2D}" srcId="{984B2681-E264-40B1-A6EC-5AB4C8381067}" destId="{F0AD28EF-35C1-4D71-893B-287F088C03B6}" srcOrd="4" destOrd="0" parTransId="{9F437047-7BF8-499E-A4FC-EB054AC57E68}" sibTransId="{7238DE31-4AC1-430A-AAB2-6C5F8D7E3183}"/>
    <dgm:cxn modelId="{3643D7A4-B23A-4E81-A2E0-A5C5943A2789}" type="presOf" srcId="{F0AD28EF-35C1-4D71-893B-287F088C03B6}" destId="{CD136575-374D-4D2B-ABF2-4338E6E0BC26}" srcOrd="0" destOrd="0" presId="urn:microsoft.com/office/officeart/2016/7/layout/RepeatingBendingProcessNew"/>
    <dgm:cxn modelId="{386C11BA-447F-4327-95B1-63DEAFE4228F}" type="presOf" srcId="{2F77006B-AC97-47CE-A143-170A81F1B2AF}" destId="{3CCF724A-9E0F-4FDD-9495-549D9D450974}" srcOrd="1" destOrd="0" presId="urn:microsoft.com/office/officeart/2016/7/layout/RepeatingBendingProcessNew"/>
    <dgm:cxn modelId="{839F1ABB-5418-42B3-96D8-21A79A4878ED}" srcId="{984B2681-E264-40B1-A6EC-5AB4C8381067}" destId="{C319D871-036B-45B2-8D15-186B2FA43CF3}" srcOrd="2" destOrd="0" parTransId="{1F374CBE-DBF3-4035-B3F8-732BD024BE0E}" sibTransId="{2F77006B-AC97-47CE-A143-170A81F1B2AF}"/>
    <dgm:cxn modelId="{39956FC6-E580-4851-AEBC-7CC3650E6B1F}" srcId="{984B2681-E264-40B1-A6EC-5AB4C8381067}" destId="{02AF67EC-F9D3-435A-B480-8F7B2C90DBF7}" srcOrd="0" destOrd="0" parTransId="{B93D9929-EBBE-43FD-9F26-F0474F560587}" sibTransId="{85455720-620F-4A31-8862-D6DE25F48A79}"/>
    <dgm:cxn modelId="{3FD087C9-1421-4BD9-A99D-B3D6B1007169}" type="presOf" srcId="{85455720-620F-4A31-8862-D6DE25F48A79}" destId="{8F2FE776-E4B4-4DFF-8155-7147A93BC580}" srcOrd="1" destOrd="0" presId="urn:microsoft.com/office/officeart/2016/7/layout/RepeatingBendingProcessNew"/>
    <dgm:cxn modelId="{2C4B1BCA-DDF5-405A-8EBD-654D9ADE19C5}" srcId="{984B2681-E264-40B1-A6EC-5AB4C8381067}" destId="{2DEE059A-3B47-4434-805E-D6FD644A8B66}" srcOrd="1" destOrd="0" parTransId="{9C83292E-7F65-441C-87EB-C8D7971B80BD}" sibTransId="{FF622814-4E11-4B41-A740-1E811DF9B736}"/>
    <dgm:cxn modelId="{5801D5CB-C620-4B8E-8CB9-0FAE8DB57DD0}" type="presOf" srcId="{85455720-620F-4A31-8862-D6DE25F48A79}" destId="{FD3C8387-86F1-4275-9E98-BCC178D24743}" srcOrd="0" destOrd="0" presId="urn:microsoft.com/office/officeart/2016/7/layout/RepeatingBendingProcessNew"/>
    <dgm:cxn modelId="{D23704CD-61E9-4134-898A-285FE2A156AA}" type="presOf" srcId="{02AF67EC-F9D3-435A-B480-8F7B2C90DBF7}" destId="{30672D73-247D-4902-8835-388D8B080E6C}" srcOrd="0" destOrd="0" presId="urn:microsoft.com/office/officeart/2016/7/layout/RepeatingBendingProcessNew"/>
    <dgm:cxn modelId="{753DC1CF-7F5E-45E4-AC7F-525AEE2BFD6E}" type="presOf" srcId="{2DEE059A-3B47-4434-805E-D6FD644A8B66}" destId="{58EEE52F-1AEF-4446-AC26-C886B2DCA548}" srcOrd="0" destOrd="0" presId="urn:microsoft.com/office/officeart/2016/7/layout/RepeatingBendingProcessNew"/>
    <dgm:cxn modelId="{5F0C4AD7-D14C-43D1-AC1C-0EE2660F9FD3}" type="presOf" srcId="{FF622814-4E11-4B41-A740-1E811DF9B736}" destId="{CB127D0E-D1D1-4A51-B003-B15AB87FB904}" srcOrd="0" destOrd="0" presId="urn:microsoft.com/office/officeart/2016/7/layout/RepeatingBendingProcessNew"/>
    <dgm:cxn modelId="{6C1D32DC-DC34-4C05-BCA6-FA005F009909}" type="presOf" srcId="{180DA47A-B55B-4297-8854-A7D570770505}" destId="{48380080-EAFF-44A4-93F5-07C647CE9303}" srcOrd="1" destOrd="0" presId="urn:microsoft.com/office/officeart/2016/7/layout/RepeatingBendingProcessNew"/>
    <dgm:cxn modelId="{563D91E2-E9DA-4541-9274-F579DF121CDF}" srcId="{984B2681-E264-40B1-A6EC-5AB4C8381067}" destId="{9302E33D-AF04-4EEB-A353-8A35C6B485DA}" srcOrd="3" destOrd="0" parTransId="{A0F23FE8-0579-4035-BB13-C714648A3203}" sibTransId="{2336BC0C-4C3A-475A-B3B4-F81F9842860B}"/>
    <dgm:cxn modelId="{32697DED-AB23-458C-B15A-A9F743E0234C}" type="presOf" srcId="{984B2681-E264-40B1-A6EC-5AB4C8381067}" destId="{48DD71BD-000B-47A9-A0A9-A0486F85A76A}" srcOrd="0" destOrd="0" presId="urn:microsoft.com/office/officeart/2016/7/layout/RepeatingBendingProcessNew"/>
    <dgm:cxn modelId="{58DD2BF1-AAA7-420E-81F6-6A6F70C827E5}" type="presOf" srcId="{2336BC0C-4C3A-475A-B3B4-F81F9842860B}" destId="{A4F5FF63-1096-461D-8948-AF327B5A42E6}" srcOrd="0" destOrd="0" presId="urn:microsoft.com/office/officeart/2016/7/layout/RepeatingBendingProcessNew"/>
    <dgm:cxn modelId="{2E6DC5F1-5DD8-4FB2-BE45-E7D28FE3E705}" type="presOf" srcId="{180DA47A-B55B-4297-8854-A7D570770505}" destId="{930FFAF7-939F-48B4-83DF-212760FED302}" srcOrd="0" destOrd="0" presId="urn:microsoft.com/office/officeart/2016/7/layout/RepeatingBendingProcessNew"/>
    <dgm:cxn modelId="{D38462F8-FD0D-44A0-841E-1815D32E95D4}" type="presOf" srcId="{7238DE31-4AC1-430A-AAB2-6C5F8D7E3183}" destId="{0CBF0E75-C2E0-421A-BA7D-24DF184C461F}" srcOrd="0" destOrd="0" presId="urn:microsoft.com/office/officeart/2016/7/layout/RepeatingBendingProcessNew"/>
    <dgm:cxn modelId="{E6FE545F-ABBF-4CEF-B570-0216A3FAA5D1}" type="presParOf" srcId="{48DD71BD-000B-47A9-A0A9-A0486F85A76A}" destId="{30672D73-247D-4902-8835-388D8B080E6C}" srcOrd="0" destOrd="0" presId="urn:microsoft.com/office/officeart/2016/7/layout/RepeatingBendingProcessNew"/>
    <dgm:cxn modelId="{5E0F871C-DD34-4CC3-A109-96C751305DD7}" type="presParOf" srcId="{48DD71BD-000B-47A9-A0A9-A0486F85A76A}" destId="{FD3C8387-86F1-4275-9E98-BCC178D24743}" srcOrd="1" destOrd="0" presId="urn:microsoft.com/office/officeart/2016/7/layout/RepeatingBendingProcessNew"/>
    <dgm:cxn modelId="{AF8A484A-0B08-42D8-A862-475FB608200F}" type="presParOf" srcId="{FD3C8387-86F1-4275-9E98-BCC178D24743}" destId="{8F2FE776-E4B4-4DFF-8155-7147A93BC580}" srcOrd="0" destOrd="0" presId="urn:microsoft.com/office/officeart/2016/7/layout/RepeatingBendingProcessNew"/>
    <dgm:cxn modelId="{FA6C698E-DC33-4FFC-9708-358F2B43DA13}" type="presParOf" srcId="{48DD71BD-000B-47A9-A0A9-A0486F85A76A}" destId="{58EEE52F-1AEF-4446-AC26-C886B2DCA548}" srcOrd="2" destOrd="0" presId="urn:microsoft.com/office/officeart/2016/7/layout/RepeatingBendingProcessNew"/>
    <dgm:cxn modelId="{DAB96FC8-F7B1-4B8A-A27E-B00A3182148A}" type="presParOf" srcId="{48DD71BD-000B-47A9-A0A9-A0486F85A76A}" destId="{CB127D0E-D1D1-4A51-B003-B15AB87FB904}" srcOrd="3" destOrd="0" presId="urn:microsoft.com/office/officeart/2016/7/layout/RepeatingBendingProcessNew"/>
    <dgm:cxn modelId="{74828652-6014-49B7-A124-904E0497179C}" type="presParOf" srcId="{CB127D0E-D1D1-4A51-B003-B15AB87FB904}" destId="{6CD31736-A196-491F-9575-D4F7AB39E08C}" srcOrd="0" destOrd="0" presId="urn:microsoft.com/office/officeart/2016/7/layout/RepeatingBendingProcessNew"/>
    <dgm:cxn modelId="{413A4D46-AC40-42B9-9D3A-94CC1E3B61F5}" type="presParOf" srcId="{48DD71BD-000B-47A9-A0A9-A0486F85A76A}" destId="{389DC933-69DE-4A54-ACDF-1483CD6B3E90}" srcOrd="4" destOrd="0" presId="urn:microsoft.com/office/officeart/2016/7/layout/RepeatingBendingProcessNew"/>
    <dgm:cxn modelId="{8C495ADB-AA9F-4DDB-B507-4062E18D9D2F}" type="presParOf" srcId="{48DD71BD-000B-47A9-A0A9-A0486F85A76A}" destId="{FBD11451-9061-4AE1-B4F5-1882FE4805D5}" srcOrd="5" destOrd="0" presId="urn:microsoft.com/office/officeart/2016/7/layout/RepeatingBendingProcessNew"/>
    <dgm:cxn modelId="{ED0D80C7-8637-467A-BFD7-AF0B198DE072}" type="presParOf" srcId="{FBD11451-9061-4AE1-B4F5-1882FE4805D5}" destId="{3CCF724A-9E0F-4FDD-9495-549D9D450974}" srcOrd="0" destOrd="0" presId="urn:microsoft.com/office/officeart/2016/7/layout/RepeatingBendingProcessNew"/>
    <dgm:cxn modelId="{21F19C38-81E6-473F-B2B1-D762C03F679D}" type="presParOf" srcId="{48DD71BD-000B-47A9-A0A9-A0486F85A76A}" destId="{4642F3A7-6E84-4651-91FA-9155A4BC2365}" srcOrd="6" destOrd="0" presId="urn:microsoft.com/office/officeart/2016/7/layout/RepeatingBendingProcessNew"/>
    <dgm:cxn modelId="{4F32DBCC-670C-47AB-A7D8-EA06B927CC46}" type="presParOf" srcId="{48DD71BD-000B-47A9-A0A9-A0486F85A76A}" destId="{A4F5FF63-1096-461D-8948-AF327B5A42E6}" srcOrd="7" destOrd="0" presId="urn:microsoft.com/office/officeart/2016/7/layout/RepeatingBendingProcessNew"/>
    <dgm:cxn modelId="{B7263621-D1AB-4F4B-A83F-45C9EC7CE5CB}" type="presParOf" srcId="{A4F5FF63-1096-461D-8948-AF327B5A42E6}" destId="{5E70553D-78A8-42CC-9F6C-0568E2E8849F}" srcOrd="0" destOrd="0" presId="urn:microsoft.com/office/officeart/2016/7/layout/RepeatingBendingProcessNew"/>
    <dgm:cxn modelId="{1FA59A65-9BAA-4AE1-9F33-1290A24088F8}" type="presParOf" srcId="{48DD71BD-000B-47A9-A0A9-A0486F85A76A}" destId="{CD136575-374D-4D2B-ABF2-4338E6E0BC26}" srcOrd="8" destOrd="0" presId="urn:microsoft.com/office/officeart/2016/7/layout/RepeatingBendingProcessNew"/>
    <dgm:cxn modelId="{E328FB13-BD9C-4302-B147-1A706F229DC6}" type="presParOf" srcId="{48DD71BD-000B-47A9-A0A9-A0486F85A76A}" destId="{0CBF0E75-C2E0-421A-BA7D-24DF184C461F}" srcOrd="9" destOrd="0" presId="urn:microsoft.com/office/officeart/2016/7/layout/RepeatingBendingProcessNew"/>
    <dgm:cxn modelId="{BE9A392C-19D4-4451-B9EC-093003558EA8}" type="presParOf" srcId="{0CBF0E75-C2E0-421A-BA7D-24DF184C461F}" destId="{DA2A9078-5A32-4CD2-B09C-D70CF41A8E38}" srcOrd="0" destOrd="0" presId="urn:microsoft.com/office/officeart/2016/7/layout/RepeatingBendingProcessNew"/>
    <dgm:cxn modelId="{7DBFD228-689E-428D-9D9F-3244C20178B8}" type="presParOf" srcId="{48DD71BD-000B-47A9-A0A9-A0486F85A76A}" destId="{F0ADFDBB-F50A-44A4-AF51-A08D02DBFE2A}" srcOrd="10" destOrd="0" presId="urn:microsoft.com/office/officeart/2016/7/layout/RepeatingBendingProcessNew"/>
    <dgm:cxn modelId="{CBEE949B-2FA4-46A2-9E5E-0995F132BD1E}" type="presParOf" srcId="{48DD71BD-000B-47A9-A0A9-A0486F85A76A}" destId="{930FFAF7-939F-48B4-83DF-212760FED302}" srcOrd="11" destOrd="0" presId="urn:microsoft.com/office/officeart/2016/7/layout/RepeatingBendingProcessNew"/>
    <dgm:cxn modelId="{8DD5244A-7F73-4EE1-88BF-07A635D0676E}" type="presParOf" srcId="{930FFAF7-939F-48B4-83DF-212760FED302}" destId="{48380080-EAFF-44A4-93F5-07C647CE9303}" srcOrd="0" destOrd="0" presId="urn:microsoft.com/office/officeart/2016/7/layout/RepeatingBendingProcessNew"/>
    <dgm:cxn modelId="{AD377935-59BB-4213-A6AE-9E25CD4BA35A}" type="presParOf" srcId="{48DD71BD-000B-47A9-A0A9-A0486F85A76A}" destId="{88CB5A0E-CD23-40E8-9FDB-D7D6E60B0A4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8D7A6-D062-4DA0-99E2-0874EB491B6D}" type="doc">
      <dgm:prSet loTypeId="urn:microsoft.com/office/officeart/2005/8/layout/chevron2" loCatId="process" qsTypeId="urn:microsoft.com/office/officeart/2005/8/quickstyle/simple2" qsCatId="simple" csTypeId="urn:microsoft.com/office/officeart/2005/8/colors/colorful2" csCatId="colorful" phldr="1"/>
      <dgm:spPr/>
      <dgm:t>
        <a:bodyPr/>
        <a:lstStyle/>
        <a:p>
          <a:endParaRPr lang="en-US"/>
        </a:p>
      </dgm:t>
    </dgm:pt>
    <dgm:pt modelId="{5858F2A4-0109-4EBF-9274-45D333791174}">
      <dgm:prSet/>
      <dgm:spPr/>
      <dgm:t>
        <a:bodyPr/>
        <a:lstStyle/>
        <a:p>
          <a:r>
            <a:rPr lang="en-US" b="1" dirty="0"/>
            <a:t>C</a:t>
          </a:r>
          <a:r>
            <a:rPr lang="en-US" b="0" dirty="0"/>
            <a:t>r</a:t>
          </a:r>
          <a:r>
            <a:rPr lang="en-US" b="1" dirty="0"/>
            <a:t>eate</a:t>
          </a:r>
        </a:p>
      </dgm:t>
    </dgm:pt>
    <dgm:pt modelId="{E45DBC9F-9733-49F1-ABD2-6659E34B9846}" type="parTrans" cxnId="{B8BA0F52-B306-49C0-B043-245AD54805A4}">
      <dgm:prSet/>
      <dgm:spPr/>
      <dgm:t>
        <a:bodyPr/>
        <a:lstStyle/>
        <a:p>
          <a:endParaRPr lang="en-US"/>
        </a:p>
      </dgm:t>
    </dgm:pt>
    <dgm:pt modelId="{FD8AB7DE-5E62-4044-8E26-33B965E09BDA}" type="sibTrans" cxnId="{B8BA0F52-B306-49C0-B043-245AD54805A4}">
      <dgm:prSet/>
      <dgm:spPr/>
      <dgm:t>
        <a:bodyPr/>
        <a:lstStyle/>
        <a:p>
          <a:endParaRPr lang="en-US"/>
        </a:p>
      </dgm:t>
    </dgm:pt>
    <dgm:pt modelId="{C8A0162C-66F9-4D7A-B2F0-642F4B40FA5C}">
      <dgm:prSet/>
      <dgm:spPr/>
      <dgm:t>
        <a:bodyPr/>
        <a:lstStyle/>
        <a:p>
          <a:r>
            <a:rPr lang="en-US" b="1" dirty="0"/>
            <a:t>Create an Assessment Team to conduct child assessments</a:t>
          </a:r>
        </a:p>
      </dgm:t>
    </dgm:pt>
    <dgm:pt modelId="{445C0D4E-CCFC-4409-B221-D9180537C9D5}" type="parTrans" cxnId="{71536007-203B-4193-BB7C-6AE51D8370B1}">
      <dgm:prSet/>
      <dgm:spPr/>
      <dgm:t>
        <a:bodyPr/>
        <a:lstStyle/>
        <a:p>
          <a:endParaRPr lang="en-US"/>
        </a:p>
      </dgm:t>
    </dgm:pt>
    <dgm:pt modelId="{62E0D443-55B1-4F4D-9D0F-A81AE8E61BE1}" type="sibTrans" cxnId="{71536007-203B-4193-BB7C-6AE51D8370B1}">
      <dgm:prSet/>
      <dgm:spPr/>
      <dgm:t>
        <a:bodyPr/>
        <a:lstStyle/>
        <a:p>
          <a:endParaRPr lang="en-US"/>
        </a:p>
      </dgm:t>
    </dgm:pt>
    <dgm:pt modelId="{45EDAF2F-A7E9-4397-8CEB-9C29F40314DF}">
      <dgm:prSet/>
      <dgm:spPr/>
      <dgm:t>
        <a:bodyPr/>
        <a:lstStyle/>
        <a:p>
          <a:r>
            <a:rPr lang="en-US" b="1" dirty="0"/>
            <a:t>Use</a:t>
          </a:r>
        </a:p>
      </dgm:t>
    </dgm:pt>
    <dgm:pt modelId="{2AA825C3-8A9C-4913-9950-FB25CC19CE33}" type="parTrans" cxnId="{74729988-6437-4050-945B-58D48B31F88B}">
      <dgm:prSet/>
      <dgm:spPr/>
      <dgm:t>
        <a:bodyPr/>
        <a:lstStyle/>
        <a:p>
          <a:endParaRPr lang="en-US"/>
        </a:p>
      </dgm:t>
    </dgm:pt>
    <dgm:pt modelId="{FC43DFF5-A476-453B-A742-C56EEB033513}" type="sibTrans" cxnId="{74729988-6437-4050-945B-58D48B31F88B}">
      <dgm:prSet/>
      <dgm:spPr/>
      <dgm:t>
        <a:bodyPr/>
        <a:lstStyle/>
        <a:p>
          <a:endParaRPr lang="en-US"/>
        </a:p>
      </dgm:t>
    </dgm:pt>
    <dgm:pt modelId="{00183F3A-76F9-4888-B0C6-2AFAEF7BDB5A}">
      <dgm:prSet/>
      <dgm:spPr/>
      <dgm:t>
        <a:bodyPr/>
        <a:lstStyle/>
        <a:p>
          <a:r>
            <a:rPr lang="en-US" b="1" dirty="0"/>
            <a:t>Use OSEP Child Outcomes to frame assessment and IEP development</a:t>
          </a:r>
        </a:p>
      </dgm:t>
    </dgm:pt>
    <dgm:pt modelId="{C8445ADC-9F68-4BF1-9C34-9BA54D6D9FCE}" type="parTrans" cxnId="{664491D0-5214-4CBB-A11A-F3468D29F526}">
      <dgm:prSet/>
      <dgm:spPr/>
      <dgm:t>
        <a:bodyPr/>
        <a:lstStyle/>
        <a:p>
          <a:endParaRPr lang="en-US"/>
        </a:p>
      </dgm:t>
    </dgm:pt>
    <dgm:pt modelId="{1ED57E6C-DB19-4675-B73C-469887251B21}" type="sibTrans" cxnId="{664491D0-5214-4CBB-A11A-F3468D29F526}">
      <dgm:prSet/>
      <dgm:spPr/>
      <dgm:t>
        <a:bodyPr/>
        <a:lstStyle/>
        <a:p>
          <a:endParaRPr lang="en-US"/>
        </a:p>
      </dgm:t>
    </dgm:pt>
    <dgm:pt modelId="{29050A4A-A7B2-4CBF-B66F-4714515988A2}">
      <dgm:prSet/>
      <dgm:spPr/>
      <dgm:t>
        <a:bodyPr/>
        <a:lstStyle/>
        <a:p>
          <a:r>
            <a:rPr lang="en-US" b="1" dirty="0"/>
            <a:t>Select</a:t>
          </a:r>
        </a:p>
      </dgm:t>
    </dgm:pt>
    <dgm:pt modelId="{6B77EE30-427A-4113-A02F-D878E1566A2A}" type="parTrans" cxnId="{6FD17054-5F19-41CB-BF3C-03A84CE63978}">
      <dgm:prSet/>
      <dgm:spPr/>
      <dgm:t>
        <a:bodyPr/>
        <a:lstStyle/>
        <a:p>
          <a:endParaRPr lang="en-US"/>
        </a:p>
      </dgm:t>
    </dgm:pt>
    <dgm:pt modelId="{584198F4-782A-4F3B-9B58-9EBA838B2EC9}" type="sibTrans" cxnId="{6FD17054-5F19-41CB-BF3C-03A84CE63978}">
      <dgm:prSet/>
      <dgm:spPr/>
      <dgm:t>
        <a:bodyPr/>
        <a:lstStyle/>
        <a:p>
          <a:endParaRPr lang="en-US"/>
        </a:p>
      </dgm:t>
    </dgm:pt>
    <dgm:pt modelId="{260CCDB5-4010-46CB-A2CF-A9EDDAB9B66B}">
      <dgm:prSet/>
      <dgm:spPr/>
      <dgm:t>
        <a:bodyPr/>
        <a:lstStyle/>
        <a:p>
          <a:r>
            <a:rPr lang="en-US" b="1" dirty="0"/>
            <a:t>Select an Assessment tool that aligns with OSEP Outcomes</a:t>
          </a:r>
        </a:p>
      </dgm:t>
    </dgm:pt>
    <dgm:pt modelId="{90C94F4E-FBAE-4898-8D88-4AC2D3E7AF4E}" type="parTrans" cxnId="{01D5431E-FD40-4BD1-89F5-C9B3C2D21D49}">
      <dgm:prSet/>
      <dgm:spPr/>
      <dgm:t>
        <a:bodyPr/>
        <a:lstStyle/>
        <a:p>
          <a:endParaRPr lang="en-US"/>
        </a:p>
      </dgm:t>
    </dgm:pt>
    <dgm:pt modelId="{DABFE60A-DB1E-4C86-B851-F65F379FC7ED}" type="sibTrans" cxnId="{01D5431E-FD40-4BD1-89F5-C9B3C2D21D49}">
      <dgm:prSet/>
      <dgm:spPr/>
      <dgm:t>
        <a:bodyPr/>
        <a:lstStyle/>
        <a:p>
          <a:endParaRPr lang="en-US"/>
        </a:p>
      </dgm:t>
    </dgm:pt>
    <dgm:pt modelId="{A4836B8B-201F-477F-8E3A-C2B8D3E40A67}">
      <dgm:prSet/>
      <dgm:spPr/>
      <dgm:t>
        <a:bodyPr/>
        <a:lstStyle/>
        <a:p>
          <a:r>
            <a:rPr lang="en-US" b="1" dirty="0"/>
            <a:t>Launch</a:t>
          </a:r>
        </a:p>
      </dgm:t>
    </dgm:pt>
    <dgm:pt modelId="{A0A87C30-A1B6-435B-8AB2-7A3E3B155FA8}" type="parTrans" cxnId="{762CEDC0-C048-4594-A9A9-B1A1CB99308F}">
      <dgm:prSet/>
      <dgm:spPr/>
      <dgm:t>
        <a:bodyPr/>
        <a:lstStyle/>
        <a:p>
          <a:endParaRPr lang="en-US"/>
        </a:p>
      </dgm:t>
    </dgm:pt>
    <dgm:pt modelId="{D9467F5C-C62D-44E0-BA3D-02093B9AA1A4}" type="sibTrans" cxnId="{762CEDC0-C048-4594-A9A9-B1A1CB99308F}">
      <dgm:prSet/>
      <dgm:spPr/>
      <dgm:t>
        <a:bodyPr/>
        <a:lstStyle/>
        <a:p>
          <a:endParaRPr lang="en-US"/>
        </a:p>
      </dgm:t>
    </dgm:pt>
    <dgm:pt modelId="{9147BC2F-C736-457F-B04B-633CB079EA15}">
      <dgm:prSet/>
      <dgm:spPr/>
      <dgm:t>
        <a:bodyPr/>
        <a:lstStyle/>
        <a:p>
          <a:r>
            <a:rPr lang="en-US" b="1" dirty="0"/>
            <a:t>Launch the Process with observations of children with peers in the context typical early childhood routines</a:t>
          </a:r>
        </a:p>
      </dgm:t>
    </dgm:pt>
    <dgm:pt modelId="{3E66FF70-AA39-4621-B31D-9206BFA5BCC8}" type="parTrans" cxnId="{64F3754B-E256-4681-8CAD-DC24021701C5}">
      <dgm:prSet/>
      <dgm:spPr/>
      <dgm:t>
        <a:bodyPr/>
        <a:lstStyle/>
        <a:p>
          <a:endParaRPr lang="en-US"/>
        </a:p>
      </dgm:t>
    </dgm:pt>
    <dgm:pt modelId="{36670E21-7C93-41B9-BA2B-E83AF43E6380}" type="sibTrans" cxnId="{64F3754B-E256-4681-8CAD-DC24021701C5}">
      <dgm:prSet/>
      <dgm:spPr/>
      <dgm:t>
        <a:bodyPr/>
        <a:lstStyle/>
        <a:p>
          <a:endParaRPr lang="en-US"/>
        </a:p>
      </dgm:t>
    </dgm:pt>
    <dgm:pt modelId="{F0BEA4EE-1128-420C-A225-769AF57447B0}" type="pres">
      <dgm:prSet presAssocID="{1578D7A6-D062-4DA0-99E2-0874EB491B6D}" presName="linearFlow" presStyleCnt="0">
        <dgm:presLayoutVars>
          <dgm:dir/>
          <dgm:animLvl val="lvl"/>
          <dgm:resizeHandles val="exact"/>
        </dgm:presLayoutVars>
      </dgm:prSet>
      <dgm:spPr/>
    </dgm:pt>
    <dgm:pt modelId="{2DF08D50-E19C-415E-B8E9-336E0A050B96}" type="pres">
      <dgm:prSet presAssocID="{5858F2A4-0109-4EBF-9274-45D333791174}" presName="composite" presStyleCnt="0"/>
      <dgm:spPr/>
    </dgm:pt>
    <dgm:pt modelId="{D9293BFE-4FEC-43C9-AA63-F6E4F67F7356}" type="pres">
      <dgm:prSet presAssocID="{5858F2A4-0109-4EBF-9274-45D333791174}" presName="parentText" presStyleLbl="alignNode1" presStyleIdx="0" presStyleCnt="4">
        <dgm:presLayoutVars>
          <dgm:chMax val="1"/>
          <dgm:bulletEnabled val="1"/>
        </dgm:presLayoutVars>
      </dgm:prSet>
      <dgm:spPr/>
    </dgm:pt>
    <dgm:pt modelId="{F43B0639-1C09-4E4D-A2D2-2A48330F4B81}" type="pres">
      <dgm:prSet presAssocID="{5858F2A4-0109-4EBF-9274-45D333791174}" presName="descendantText" presStyleLbl="alignAcc1" presStyleIdx="0" presStyleCnt="4">
        <dgm:presLayoutVars>
          <dgm:bulletEnabled val="1"/>
        </dgm:presLayoutVars>
      </dgm:prSet>
      <dgm:spPr/>
    </dgm:pt>
    <dgm:pt modelId="{E5E11F13-3B84-431F-86BE-567311FC2E36}" type="pres">
      <dgm:prSet presAssocID="{FD8AB7DE-5E62-4044-8E26-33B965E09BDA}" presName="sp" presStyleCnt="0"/>
      <dgm:spPr/>
    </dgm:pt>
    <dgm:pt modelId="{2B666012-6A6D-4C3F-9CEC-F616D708BB0B}" type="pres">
      <dgm:prSet presAssocID="{45EDAF2F-A7E9-4397-8CEB-9C29F40314DF}" presName="composite" presStyleCnt="0"/>
      <dgm:spPr/>
    </dgm:pt>
    <dgm:pt modelId="{815674F7-2E38-4D26-863B-A754AAFEA6A3}" type="pres">
      <dgm:prSet presAssocID="{45EDAF2F-A7E9-4397-8CEB-9C29F40314DF}" presName="parentText" presStyleLbl="alignNode1" presStyleIdx="1" presStyleCnt="4">
        <dgm:presLayoutVars>
          <dgm:chMax val="1"/>
          <dgm:bulletEnabled val="1"/>
        </dgm:presLayoutVars>
      </dgm:prSet>
      <dgm:spPr/>
    </dgm:pt>
    <dgm:pt modelId="{D02712C1-1520-49B8-90D5-9A748B1178C2}" type="pres">
      <dgm:prSet presAssocID="{45EDAF2F-A7E9-4397-8CEB-9C29F40314DF}" presName="descendantText" presStyleLbl="alignAcc1" presStyleIdx="1" presStyleCnt="4">
        <dgm:presLayoutVars>
          <dgm:bulletEnabled val="1"/>
        </dgm:presLayoutVars>
      </dgm:prSet>
      <dgm:spPr/>
    </dgm:pt>
    <dgm:pt modelId="{DBEFC362-9980-4751-93F8-2F6CC8863F33}" type="pres">
      <dgm:prSet presAssocID="{FC43DFF5-A476-453B-A742-C56EEB033513}" presName="sp" presStyleCnt="0"/>
      <dgm:spPr/>
    </dgm:pt>
    <dgm:pt modelId="{FF016D69-3ACC-45F0-ACC6-1170EE3A8205}" type="pres">
      <dgm:prSet presAssocID="{29050A4A-A7B2-4CBF-B66F-4714515988A2}" presName="composite" presStyleCnt="0"/>
      <dgm:spPr/>
    </dgm:pt>
    <dgm:pt modelId="{E8B119E7-92AF-448E-AD07-A89ADFE34D19}" type="pres">
      <dgm:prSet presAssocID="{29050A4A-A7B2-4CBF-B66F-4714515988A2}" presName="parentText" presStyleLbl="alignNode1" presStyleIdx="2" presStyleCnt="4">
        <dgm:presLayoutVars>
          <dgm:chMax val="1"/>
          <dgm:bulletEnabled val="1"/>
        </dgm:presLayoutVars>
      </dgm:prSet>
      <dgm:spPr/>
    </dgm:pt>
    <dgm:pt modelId="{3A45F287-DD80-42AE-8678-280233CD8515}" type="pres">
      <dgm:prSet presAssocID="{29050A4A-A7B2-4CBF-B66F-4714515988A2}" presName="descendantText" presStyleLbl="alignAcc1" presStyleIdx="2" presStyleCnt="4">
        <dgm:presLayoutVars>
          <dgm:bulletEnabled val="1"/>
        </dgm:presLayoutVars>
      </dgm:prSet>
      <dgm:spPr/>
    </dgm:pt>
    <dgm:pt modelId="{3467A70D-FAD8-4291-9590-7F5C82AFCED2}" type="pres">
      <dgm:prSet presAssocID="{584198F4-782A-4F3B-9B58-9EBA838B2EC9}" presName="sp" presStyleCnt="0"/>
      <dgm:spPr/>
    </dgm:pt>
    <dgm:pt modelId="{47EF131B-0014-4DB0-A9BA-9FD439F312CC}" type="pres">
      <dgm:prSet presAssocID="{A4836B8B-201F-477F-8E3A-C2B8D3E40A67}" presName="composite" presStyleCnt="0"/>
      <dgm:spPr/>
    </dgm:pt>
    <dgm:pt modelId="{53A03F32-3858-400D-996E-468A6E908816}" type="pres">
      <dgm:prSet presAssocID="{A4836B8B-201F-477F-8E3A-C2B8D3E40A67}" presName="parentText" presStyleLbl="alignNode1" presStyleIdx="3" presStyleCnt="4">
        <dgm:presLayoutVars>
          <dgm:chMax val="1"/>
          <dgm:bulletEnabled val="1"/>
        </dgm:presLayoutVars>
      </dgm:prSet>
      <dgm:spPr/>
    </dgm:pt>
    <dgm:pt modelId="{7DF80896-8954-48FA-9DE1-9158FCDAE37A}" type="pres">
      <dgm:prSet presAssocID="{A4836B8B-201F-477F-8E3A-C2B8D3E40A67}" presName="descendantText" presStyleLbl="alignAcc1" presStyleIdx="3" presStyleCnt="4">
        <dgm:presLayoutVars>
          <dgm:bulletEnabled val="1"/>
        </dgm:presLayoutVars>
      </dgm:prSet>
      <dgm:spPr/>
    </dgm:pt>
  </dgm:ptLst>
  <dgm:cxnLst>
    <dgm:cxn modelId="{7B117303-3D0E-474C-BC8B-BD17F53578CD}" type="presOf" srcId="{45EDAF2F-A7E9-4397-8CEB-9C29F40314DF}" destId="{815674F7-2E38-4D26-863B-A754AAFEA6A3}" srcOrd="0" destOrd="0" presId="urn:microsoft.com/office/officeart/2005/8/layout/chevron2"/>
    <dgm:cxn modelId="{71536007-203B-4193-BB7C-6AE51D8370B1}" srcId="{5858F2A4-0109-4EBF-9274-45D333791174}" destId="{C8A0162C-66F9-4D7A-B2F0-642F4B40FA5C}" srcOrd="0" destOrd="0" parTransId="{445C0D4E-CCFC-4409-B221-D9180537C9D5}" sibTransId="{62E0D443-55B1-4F4D-9D0F-A81AE8E61BE1}"/>
    <dgm:cxn modelId="{0F580E1D-0613-45C1-BFA1-4CEF36CFE914}" type="presOf" srcId="{00183F3A-76F9-4888-B0C6-2AFAEF7BDB5A}" destId="{D02712C1-1520-49B8-90D5-9A748B1178C2}" srcOrd="0" destOrd="0" presId="urn:microsoft.com/office/officeart/2005/8/layout/chevron2"/>
    <dgm:cxn modelId="{01D5431E-FD40-4BD1-89F5-C9B3C2D21D49}" srcId="{29050A4A-A7B2-4CBF-B66F-4714515988A2}" destId="{260CCDB5-4010-46CB-A2CF-A9EDDAB9B66B}" srcOrd="0" destOrd="0" parTransId="{90C94F4E-FBAE-4898-8D88-4AC2D3E7AF4E}" sibTransId="{DABFE60A-DB1E-4C86-B851-F65F379FC7ED}"/>
    <dgm:cxn modelId="{6928A923-160A-411A-9303-637BB5B007BE}" type="presOf" srcId="{9147BC2F-C736-457F-B04B-633CB079EA15}" destId="{7DF80896-8954-48FA-9DE1-9158FCDAE37A}" srcOrd="0" destOrd="0" presId="urn:microsoft.com/office/officeart/2005/8/layout/chevron2"/>
    <dgm:cxn modelId="{0192CA25-DFA0-4BCA-A647-CBC72DC432AB}" type="presOf" srcId="{1578D7A6-D062-4DA0-99E2-0874EB491B6D}" destId="{F0BEA4EE-1128-420C-A225-769AF57447B0}" srcOrd="0" destOrd="0" presId="urn:microsoft.com/office/officeart/2005/8/layout/chevron2"/>
    <dgm:cxn modelId="{64F3754B-E256-4681-8CAD-DC24021701C5}" srcId="{A4836B8B-201F-477F-8E3A-C2B8D3E40A67}" destId="{9147BC2F-C736-457F-B04B-633CB079EA15}" srcOrd="0" destOrd="0" parTransId="{3E66FF70-AA39-4621-B31D-9206BFA5BCC8}" sibTransId="{36670E21-7C93-41B9-BA2B-E83AF43E6380}"/>
    <dgm:cxn modelId="{5FCB8051-D63F-4B0D-BA71-D5385AE3213C}" type="presOf" srcId="{5858F2A4-0109-4EBF-9274-45D333791174}" destId="{D9293BFE-4FEC-43C9-AA63-F6E4F67F7356}" srcOrd="0" destOrd="0" presId="urn:microsoft.com/office/officeart/2005/8/layout/chevron2"/>
    <dgm:cxn modelId="{B8BA0F52-B306-49C0-B043-245AD54805A4}" srcId="{1578D7A6-D062-4DA0-99E2-0874EB491B6D}" destId="{5858F2A4-0109-4EBF-9274-45D333791174}" srcOrd="0" destOrd="0" parTransId="{E45DBC9F-9733-49F1-ABD2-6659E34B9846}" sibTransId="{FD8AB7DE-5E62-4044-8E26-33B965E09BDA}"/>
    <dgm:cxn modelId="{6FD17054-5F19-41CB-BF3C-03A84CE63978}" srcId="{1578D7A6-D062-4DA0-99E2-0874EB491B6D}" destId="{29050A4A-A7B2-4CBF-B66F-4714515988A2}" srcOrd="2" destOrd="0" parTransId="{6B77EE30-427A-4113-A02F-D878E1566A2A}" sibTransId="{584198F4-782A-4F3B-9B58-9EBA838B2EC9}"/>
    <dgm:cxn modelId="{7BA42F55-F4BB-417E-BA26-D45F40D10C69}" type="presOf" srcId="{C8A0162C-66F9-4D7A-B2F0-642F4B40FA5C}" destId="{F43B0639-1C09-4E4D-A2D2-2A48330F4B81}" srcOrd="0" destOrd="0" presId="urn:microsoft.com/office/officeart/2005/8/layout/chevron2"/>
    <dgm:cxn modelId="{7F056E77-C576-4C4F-B9B7-6CB9E4A2C01A}" type="presOf" srcId="{A4836B8B-201F-477F-8E3A-C2B8D3E40A67}" destId="{53A03F32-3858-400D-996E-468A6E908816}" srcOrd="0" destOrd="0" presId="urn:microsoft.com/office/officeart/2005/8/layout/chevron2"/>
    <dgm:cxn modelId="{74729988-6437-4050-945B-58D48B31F88B}" srcId="{1578D7A6-D062-4DA0-99E2-0874EB491B6D}" destId="{45EDAF2F-A7E9-4397-8CEB-9C29F40314DF}" srcOrd="1" destOrd="0" parTransId="{2AA825C3-8A9C-4913-9950-FB25CC19CE33}" sibTransId="{FC43DFF5-A476-453B-A742-C56EEB033513}"/>
    <dgm:cxn modelId="{1ECE60BA-0D6B-4A65-9250-D5ED65A3AFEE}" type="presOf" srcId="{260CCDB5-4010-46CB-A2CF-A9EDDAB9B66B}" destId="{3A45F287-DD80-42AE-8678-280233CD8515}" srcOrd="0" destOrd="0" presId="urn:microsoft.com/office/officeart/2005/8/layout/chevron2"/>
    <dgm:cxn modelId="{80A853BF-816A-468D-9622-49BCBBAB8655}" type="presOf" srcId="{29050A4A-A7B2-4CBF-B66F-4714515988A2}" destId="{E8B119E7-92AF-448E-AD07-A89ADFE34D19}" srcOrd="0" destOrd="0" presId="urn:microsoft.com/office/officeart/2005/8/layout/chevron2"/>
    <dgm:cxn modelId="{762CEDC0-C048-4594-A9A9-B1A1CB99308F}" srcId="{1578D7A6-D062-4DA0-99E2-0874EB491B6D}" destId="{A4836B8B-201F-477F-8E3A-C2B8D3E40A67}" srcOrd="3" destOrd="0" parTransId="{A0A87C30-A1B6-435B-8AB2-7A3E3B155FA8}" sibTransId="{D9467F5C-C62D-44E0-BA3D-02093B9AA1A4}"/>
    <dgm:cxn modelId="{664491D0-5214-4CBB-A11A-F3468D29F526}" srcId="{45EDAF2F-A7E9-4397-8CEB-9C29F40314DF}" destId="{00183F3A-76F9-4888-B0C6-2AFAEF7BDB5A}" srcOrd="0" destOrd="0" parTransId="{C8445ADC-9F68-4BF1-9C34-9BA54D6D9FCE}" sibTransId="{1ED57E6C-DB19-4675-B73C-469887251B21}"/>
    <dgm:cxn modelId="{2F1E0378-8046-4054-B514-439B66470AB0}" type="presParOf" srcId="{F0BEA4EE-1128-420C-A225-769AF57447B0}" destId="{2DF08D50-E19C-415E-B8E9-336E0A050B96}" srcOrd="0" destOrd="0" presId="urn:microsoft.com/office/officeart/2005/8/layout/chevron2"/>
    <dgm:cxn modelId="{6144D383-CD26-4B6E-B7EB-EB724CAC8909}" type="presParOf" srcId="{2DF08D50-E19C-415E-B8E9-336E0A050B96}" destId="{D9293BFE-4FEC-43C9-AA63-F6E4F67F7356}" srcOrd="0" destOrd="0" presId="urn:microsoft.com/office/officeart/2005/8/layout/chevron2"/>
    <dgm:cxn modelId="{04151696-514F-47F8-9B0A-419859CB872D}" type="presParOf" srcId="{2DF08D50-E19C-415E-B8E9-336E0A050B96}" destId="{F43B0639-1C09-4E4D-A2D2-2A48330F4B81}" srcOrd="1" destOrd="0" presId="urn:microsoft.com/office/officeart/2005/8/layout/chevron2"/>
    <dgm:cxn modelId="{D7D038C0-3F6A-44A2-9699-68BF1E6148C6}" type="presParOf" srcId="{F0BEA4EE-1128-420C-A225-769AF57447B0}" destId="{E5E11F13-3B84-431F-86BE-567311FC2E36}" srcOrd="1" destOrd="0" presId="urn:microsoft.com/office/officeart/2005/8/layout/chevron2"/>
    <dgm:cxn modelId="{48AD9A71-73E9-41C4-BCA0-AFB39F2A8CB8}" type="presParOf" srcId="{F0BEA4EE-1128-420C-A225-769AF57447B0}" destId="{2B666012-6A6D-4C3F-9CEC-F616D708BB0B}" srcOrd="2" destOrd="0" presId="urn:microsoft.com/office/officeart/2005/8/layout/chevron2"/>
    <dgm:cxn modelId="{4C067851-852E-4E51-98ED-D41EBE6F509C}" type="presParOf" srcId="{2B666012-6A6D-4C3F-9CEC-F616D708BB0B}" destId="{815674F7-2E38-4D26-863B-A754AAFEA6A3}" srcOrd="0" destOrd="0" presId="urn:microsoft.com/office/officeart/2005/8/layout/chevron2"/>
    <dgm:cxn modelId="{65253191-3B6E-476F-AE67-23E9B15E4CED}" type="presParOf" srcId="{2B666012-6A6D-4C3F-9CEC-F616D708BB0B}" destId="{D02712C1-1520-49B8-90D5-9A748B1178C2}" srcOrd="1" destOrd="0" presId="urn:microsoft.com/office/officeart/2005/8/layout/chevron2"/>
    <dgm:cxn modelId="{11144958-A635-49AD-A7A5-81BA1D0A517E}" type="presParOf" srcId="{F0BEA4EE-1128-420C-A225-769AF57447B0}" destId="{DBEFC362-9980-4751-93F8-2F6CC8863F33}" srcOrd="3" destOrd="0" presId="urn:microsoft.com/office/officeart/2005/8/layout/chevron2"/>
    <dgm:cxn modelId="{EE9BD798-437C-4591-A81D-D1B92619CD78}" type="presParOf" srcId="{F0BEA4EE-1128-420C-A225-769AF57447B0}" destId="{FF016D69-3ACC-45F0-ACC6-1170EE3A8205}" srcOrd="4" destOrd="0" presId="urn:microsoft.com/office/officeart/2005/8/layout/chevron2"/>
    <dgm:cxn modelId="{47281EB9-46E4-4560-A5A9-98371C2D1128}" type="presParOf" srcId="{FF016D69-3ACC-45F0-ACC6-1170EE3A8205}" destId="{E8B119E7-92AF-448E-AD07-A89ADFE34D19}" srcOrd="0" destOrd="0" presId="urn:microsoft.com/office/officeart/2005/8/layout/chevron2"/>
    <dgm:cxn modelId="{ADE90DE3-960A-46B3-BE65-63D72DCE45EB}" type="presParOf" srcId="{FF016D69-3ACC-45F0-ACC6-1170EE3A8205}" destId="{3A45F287-DD80-42AE-8678-280233CD8515}" srcOrd="1" destOrd="0" presId="urn:microsoft.com/office/officeart/2005/8/layout/chevron2"/>
    <dgm:cxn modelId="{92FA56EE-4DFA-483F-848A-09707D80ADD1}" type="presParOf" srcId="{F0BEA4EE-1128-420C-A225-769AF57447B0}" destId="{3467A70D-FAD8-4291-9590-7F5C82AFCED2}" srcOrd="5" destOrd="0" presId="urn:microsoft.com/office/officeart/2005/8/layout/chevron2"/>
    <dgm:cxn modelId="{E8D10A1E-524E-42EF-AFCE-CABE88F893B9}" type="presParOf" srcId="{F0BEA4EE-1128-420C-A225-769AF57447B0}" destId="{47EF131B-0014-4DB0-A9BA-9FD439F312CC}" srcOrd="6" destOrd="0" presId="urn:microsoft.com/office/officeart/2005/8/layout/chevron2"/>
    <dgm:cxn modelId="{0085E64F-8526-43F4-807E-AE7B08F01BAD}" type="presParOf" srcId="{47EF131B-0014-4DB0-A9BA-9FD439F312CC}" destId="{53A03F32-3858-400D-996E-468A6E908816}" srcOrd="0" destOrd="0" presId="urn:microsoft.com/office/officeart/2005/8/layout/chevron2"/>
    <dgm:cxn modelId="{1AB25E5A-ACE0-46C2-BF5A-EE3489023657}" type="presParOf" srcId="{47EF131B-0014-4DB0-A9BA-9FD439F312CC}" destId="{7DF80896-8954-48FA-9DE1-9158FCDAE3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3531B5-A134-44C3-AF73-4E4F7C9E21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38113B3-B79A-4F12-9D47-C172D052A49E}">
      <dgm:prSet/>
      <dgm:spPr/>
      <dgm:t>
        <a:bodyPr/>
        <a:lstStyle/>
        <a:p>
          <a:r>
            <a:rPr lang="en-US" b="1" dirty="0"/>
            <a:t>Issue</a:t>
          </a:r>
          <a:r>
            <a:rPr lang="en-US" dirty="0"/>
            <a:t>--Circle time problematic for children with autism- </a:t>
          </a:r>
          <a:r>
            <a:rPr lang="en-US" b="1" dirty="0"/>
            <a:t>Why?</a:t>
          </a:r>
        </a:p>
      </dgm:t>
    </dgm:pt>
    <dgm:pt modelId="{23DCC4A3-2C07-407F-ADC6-F241357F44A2}" type="parTrans" cxnId="{62946124-80FA-4440-AF7B-284DB1BD3BAE}">
      <dgm:prSet/>
      <dgm:spPr/>
      <dgm:t>
        <a:bodyPr/>
        <a:lstStyle/>
        <a:p>
          <a:endParaRPr lang="en-US"/>
        </a:p>
      </dgm:t>
    </dgm:pt>
    <dgm:pt modelId="{60341554-8FB3-431A-9AE3-A4258F6E2B21}" type="sibTrans" cxnId="{62946124-80FA-4440-AF7B-284DB1BD3BAE}">
      <dgm:prSet/>
      <dgm:spPr/>
      <dgm:t>
        <a:bodyPr/>
        <a:lstStyle/>
        <a:p>
          <a:endParaRPr lang="en-US"/>
        </a:p>
      </dgm:t>
    </dgm:pt>
    <dgm:pt modelId="{2D7E1504-FE8C-4741-BAB6-73B062E224BB}">
      <dgm:prSet/>
      <dgm:spPr/>
      <dgm:t>
        <a:bodyPr/>
        <a:lstStyle/>
        <a:p>
          <a:r>
            <a:rPr lang="en-US" b="1" dirty="0"/>
            <a:t>Challenge-</a:t>
          </a:r>
          <a:r>
            <a:rPr lang="en-US" dirty="0"/>
            <a:t>-Over 90% of preschool programs have circle time </a:t>
          </a:r>
          <a:r>
            <a:rPr lang="en-US" b="1" dirty="0"/>
            <a:t>daily-What does it look like? Require?</a:t>
          </a:r>
        </a:p>
      </dgm:t>
    </dgm:pt>
    <dgm:pt modelId="{C5828289-F786-42E5-B2A5-A66A835B1AD6}" type="parTrans" cxnId="{11AA4050-5B83-4923-B955-480231AB242A}">
      <dgm:prSet/>
      <dgm:spPr/>
      <dgm:t>
        <a:bodyPr/>
        <a:lstStyle/>
        <a:p>
          <a:endParaRPr lang="en-US"/>
        </a:p>
      </dgm:t>
    </dgm:pt>
    <dgm:pt modelId="{92243A13-A68D-49DD-BD5E-C727BF339C55}" type="sibTrans" cxnId="{11AA4050-5B83-4923-B955-480231AB242A}">
      <dgm:prSet/>
      <dgm:spPr/>
      <dgm:t>
        <a:bodyPr/>
        <a:lstStyle/>
        <a:p>
          <a:endParaRPr lang="en-US"/>
        </a:p>
      </dgm:t>
    </dgm:pt>
    <dgm:pt modelId="{B7B45B3B-A9C1-4F73-9E75-105357D2BF27}">
      <dgm:prSet/>
      <dgm:spPr/>
      <dgm:t>
        <a:bodyPr/>
        <a:lstStyle/>
        <a:p>
          <a:r>
            <a:rPr lang="en-US" b="1" dirty="0"/>
            <a:t>Benefit</a:t>
          </a:r>
          <a:r>
            <a:rPr lang="en-US" dirty="0"/>
            <a:t>--Circle time may be beneficial for children with autism- </a:t>
          </a:r>
          <a:r>
            <a:rPr lang="en-US" b="1" dirty="0"/>
            <a:t>In what ways?</a:t>
          </a:r>
        </a:p>
      </dgm:t>
    </dgm:pt>
    <dgm:pt modelId="{C50D1924-BFFE-440A-AE85-DB3374318099}" type="parTrans" cxnId="{79D9B76C-DE2C-4620-8F59-187C557A34F5}">
      <dgm:prSet/>
      <dgm:spPr/>
      <dgm:t>
        <a:bodyPr/>
        <a:lstStyle/>
        <a:p>
          <a:endParaRPr lang="en-US"/>
        </a:p>
      </dgm:t>
    </dgm:pt>
    <dgm:pt modelId="{235D4880-C851-4DD3-A46E-1BA6118694D4}" type="sibTrans" cxnId="{79D9B76C-DE2C-4620-8F59-187C557A34F5}">
      <dgm:prSet/>
      <dgm:spPr/>
      <dgm:t>
        <a:bodyPr/>
        <a:lstStyle/>
        <a:p>
          <a:endParaRPr lang="en-US"/>
        </a:p>
      </dgm:t>
    </dgm:pt>
    <dgm:pt modelId="{90393EC8-B8EE-40B1-8FBE-E59A9C05D40D}">
      <dgm:prSet/>
      <dgm:spPr/>
      <dgm:t>
        <a:bodyPr/>
        <a:lstStyle/>
        <a:p>
          <a:r>
            <a:rPr lang="en-US" b="1" dirty="0"/>
            <a:t>Adaptations</a:t>
          </a:r>
          <a:r>
            <a:rPr lang="en-US" dirty="0"/>
            <a:t>-Circle time can be adapted to address social and communication needs- </a:t>
          </a:r>
          <a:r>
            <a:rPr lang="en-US" b="1" dirty="0"/>
            <a:t>How?</a:t>
          </a:r>
        </a:p>
      </dgm:t>
    </dgm:pt>
    <dgm:pt modelId="{08FB96DD-447C-4EC3-82F5-A101EEA70C34}" type="parTrans" cxnId="{53885ECE-8017-47DB-BF57-8503771C590D}">
      <dgm:prSet/>
      <dgm:spPr/>
      <dgm:t>
        <a:bodyPr/>
        <a:lstStyle/>
        <a:p>
          <a:endParaRPr lang="en-US"/>
        </a:p>
      </dgm:t>
    </dgm:pt>
    <dgm:pt modelId="{27DA5396-49DF-4720-B6A1-C1C3B3A23DC8}" type="sibTrans" cxnId="{53885ECE-8017-47DB-BF57-8503771C590D}">
      <dgm:prSet/>
      <dgm:spPr/>
      <dgm:t>
        <a:bodyPr/>
        <a:lstStyle/>
        <a:p>
          <a:endParaRPr lang="en-US"/>
        </a:p>
      </dgm:t>
    </dgm:pt>
    <dgm:pt modelId="{EE48A05D-93E9-4CE2-8531-3177EE589D04}" type="pres">
      <dgm:prSet presAssocID="{533531B5-A134-44C3-AF73-4E4F7C9E2157}" presName="vert0" presStyleCnt="0">
        <dgm:presLayoutVars>
          <dgm:dir/>
          <dgm:animOne val="branch"/>
          <dgm:animLvl val="lvl"/>
        </dgm:presLayoutVars>
      </dgm:prSet>
      <dgm:spPr/>
    </dgm:pt>
    <dgm:pt modelId="{7730F92F-5204-4775-8591-81116DCC37CF}" type="pres">
      <dgm:prSet presAssocID="{F38113B3-B79A-4F12-9D47-C172D052A49E}" presName="thickLine" presStyleLbl="alignNode1" presStyleIdx="0" presStyleCnt="4"/>
      <dgm:spPr/>
    </dgm:pt>
    <dgm:pt modelId="{AC2F8223-5172-47CC-BD44-4B9CFB034C06}" type="pres">
      <dgm:prSet presAssocID="{F38113B3-B79A-4F12-9D47-C172D052A49E}" presName="horz1" presStyleCnt="0"/>
      <dgm:spPr/>
    </dgm:pt>
    <dgm:pt modelId="{31BE79FB-06E7-4D00-871D-3E13C09F970B}" type="pres">
      <dgm:prSet presAssocID="{F38113B3-B79A-4F12-9D47-C172D052A49E}" presName="tx1" presStyleLbl="revTx" presStyleIdx="0" presStyleCnt="4"/>
      <dgm:spPr/>
    </dgm:pt>
    <dgm:pt modelId="{5B9D3A2E-304A-47CB-8F13-42036F38A950}" type="pres">
      <dgm:prSet presAssocID="{F38113B3-B79A-4F12-9D47-C172D052A49E}" presName="vert1" presStyleCnt="0"/>
      <dgm:spPr/>
    </dgm:pt>
    <dgm:pt modelId="{F9B5254C-0A93-478F-AEB6-8669C0FE6C91}" type="pres">
      <dgm:prSet presAssocID="{2D7E1504-FE8C-4741-BAB6-73B062E224BB}" presName="thickLine" presStyleLbl="alignNode1" presStyleIdx="1" presStyleCnt="4"/>
      <dgm:spPr/>
    </dgm:pt>
    <dgm:pt modelId="{6AFAF544-47F4-4D4D-820A-A251E5D68335}" type="pres">
      <dgm:prSet presAssocID="{2D7E1504-FE8C-4741-BAB6-73B062E224BB}" presName="horz1" presStyleCnt="0"/>
      <dgm:spPr/>
    </dgm:pt>
    <dgm:pt modelId="{D54AB347-9AD0-4353-9905-16253AAADB39}" type="pres">
      <dgm:prSet presAssocID="{2D7E1504-FE8C-4741-BAB6-73B062E224BB}" presName="tx1" presStyleLbl="revTx" presStyleIdx="1" presStyleCnt="4"/>
      <dgm:spPr/>
    </dgm:pt>
    <dgm:pt modelId="{BEAB48AD-B826-44DF-948F-C33985767AAB}" type="pres">
      <dgm:prSet presAssocID="{2D7E1504-FE8C-4741-BAB6-73B062E224BB}" presName="vert1" presStyleCnt="0"/>
      <dgm:spPr/>
    </dgm:pt>
    <dgm:pt modelId="{76E9FFC4-4909-4A7C-8FBB-4429B33779B7}" type="pres">
      <dgm:prSet presAssocID="{B7B45B3B-A9C1-4F73-9E75-105357D2BF27}" presName="thickLine" presStyleLbl="alignNode1" presStyleIdx="2" presStyleCnt="4"/>
      <dgm:spPr/>
    </dgm:pt>
    <dgm:pt modelId="{8F5E59BF-97A9-494B-A3AF-5ACB09545C07}" type="pres">
      <dgm:prSet presAssocID="{B7B45B3B-A9C1-4F73-9E75-105357D2BF27}" presName="horz1" presStyleCnt="0"/>
      <dgm:spPr/>
    </dgm:pt>
    <dgm:pt modelId="{6B74B649-E00A-48FD-A17A-9A0F3773D449}" type="pres">
      <dgm:prSet presAssocID="{B7B45B3B-A9C1-4F73-9E75-105357D2BF27}" presName="tx1" presStyleLbl="revTx" presStyleIdx="2" presStyleCnt="4"/>
      <dgm:spPr/>
    </dgm:pt>
    <dgm:pt modelId="{B37FFBF4-6834-435D-B02E-C33E5DA3E328}" type="pres">
      <dgm:prSet presAssocID="{B7B45B3B-A9C1-4F73-9E75-105357D2BF27}" presName="vert1" presStyleCnt="0"/>
      <dgm:spPr/>
    </dgm:pt>
    <dgm:pt modelId="{2B0D75A2-17F5-4E2F-AEB1-C95622A56E5F}" type="pres">
      <dgm:prSet presAssocID="{90393EC8-B8EE-40B1-8FBE-E59A9C05D40D}" presName="thickLine" presStyleLbl="alignNode1" presStyleIdx="3" presStyleCnt="4"/>
      <dgm:spPr/>
    </dgm:pt>
    <dgm:pt modelId="{8FEE367C-06F6-450B-8448-E8ABC8477519}" type="pres">
      <dgm:prSet presAssocID="{90393EC8-B8EE-40B1-8FBE-E59A9C05D40D}" presName="horz1" presStyleCnt="0"/>
      <dgm:spPr/>
    </dgm:pt>
    <dgm:pt modelId="{18D6DAAD-0BA3-4225-B432-1347AA72B6BD}" type="pres">
      <dgm:prSet presAssocID="{90393EC8-B8EE-40B1-8FBE-E59A9C05D40D}" presName="tx1" presStyleLbl="revTx" presStyleIdx="3" presStyleCnt="4"/>
      <dgm:spPr/>
    </dgm:pt>
    <dgm:pt modelId="{A4C5736C-55AF-4603-9696-9FADE7E109E5}" type="pres">
      <dgm:prSet presAssocID="{90393EC8-B8EE-40B1-8FBE-E59A9C05D40D}" presName="vert1" presStyleCnt="0"/>
      <dgm:spPr/>
    </dgm:pt>
  </dgm:ptLst>
  <dgm:cxnLst>
    <dgm:cxn modelId="{62946124-80FA-4440-AF7B-284DB1BD3BAE}" srcId="{533531B5-A134-44C3-AF73-4E4F7C9E2157}" destId="{F38113B3-B79A-4F12-9D47-C172D052A49E}" srcOrd="0" destOrd="0" parTransId="{23DCC4A3-2C07-407F-ADC6-F241357F44A2}" sibTransId="{60341554-8FB3-431A-9AE3-A4258F6E2B21}"/>
    <dgm:cxn modelId="{BD29B039-5608-4164-B66D-B9CBE623E8A9}" type="presOf" srcId="{90393EC8-B8EE-40B1-8FBE-E59A9C05D40D}" destId="{18D6DAAD-0BA3-4225-B432-1347AA72B6BD}" srcOrd="0" destOrd="0" presId="urn:microsoft.com/office/officeart/2008/layout/LinedList"/>
    <dgm:cxn modelId="{E8D2795E-62F2-44F9-9791-BE2C60A9C3B1}" type="presOf" srcId="{2D7E1504-FE8C-4741-BAB6-73B062E224BB}" destId="{D54AB347-9AD0-4353-9905-16253AAADB39}" srcOrd="0" destOrd="0" presId="urn:microsoft.com/office/officeart/2008/layout/LinedList"/>
    <dgm:cxn modelId="{44258F41-4990-412F-9335-81CAA7069D76}" type="presOf" srcId="{B7B45B3B-A9C1-4F73-9E75-105357D2BF27}" destId="{6B74B649-E00A-48FD-A17A-9A0F3773D449}" srcOrd="0" destOrd="0" presId="urn:microsoft.com/office/officeart/2008/layout/LinedList"/>
    <dgm:cxn modelId="{79D9B76C-DE2C-4620-8F59-187C557A34F5}" srcId="{533531B5-A134-44C3-AF73-4E4F7C9E2157}" destId="{B7B45B3B-A9C1-4F73-9E75-105357D2BF27}" srcOrd="2" destOrd="0" parTransId="{C50D1924-BFFE-440A-AE85-DB3374318099}" sibTransId="{235D4880-C851-4DD3-A46E-1BA6118694D4}"/>
    <dgm:cxn modelId="{11AA4050-5B83-4923-B955-480231AB242A}" srcId="{533531B5-A134-44C3-AF73-4E4F7C9E2157}" destId="{2D7E1504-FE8C-4741-BAB6-73B062E224BB}" srcOrd="1" destOrd="0" parTransId="{C5828289-F786-42E5-B2A5-A66A835B1AD6}" sibTransId="{92243A13-A68D-49DD-BD5E-C727BF339C55}"/>
    <dgm:cxn modelId="{E846FA9D-4D8A-4679-B6EA-FFCB75FCAEE4}" type="presOf" srcId="{533531B5-A134-44C3-AF73-4E4F7C9E2157}" destId="{EE48A05D-93E9-4CE2-8531-3177EE589D04}" srcOrd="0" destOrd="0" presId="urn:microsoft.com/office/officeart/2008/layout/LinedList"/>
    <dgm:cxn modelId="{53885ECE-8017-47DB-BF57-8503771C590D}" srcId="{533531B5-A134-44C3-AF73-4E4F7C9E2157}" destId="{90393EC8-B8EE-40B1-8FBE-E59A9C05D40D}" srcOrd="3" destOrd="0" parTransId="{08FB96DD-447C-4EC3-82F5-A101EEA70C34}" sibTransId="{27DA5396-49DF-4720-B6A1-C1C3B3A23DC8}"/>
    <dgm:cxn modelId="{A7BC95D9-2755-4003-8B29-4662F285362E}" type="presOf" srcId="{F38113B3-B79A-4F12-9D47-C172D052A49E}" destId="{31BE79FB-06E7-4D00-871D-3E13C09F970B}" srcOrd="0" destOrd="0" presId="urn:microsoft.com/office/officeart/2008/layout/LinedList"/>
    <dgm:cxn modelId="{5B1D5B4B-D712-44DA-8F40-A3FC523DB8BC}" type="presParOf" srcId="{EE48A05D-93E9-4CE2-8531-3177EE589D04}" destId="{7730F92F-5204-4775-8591-81116DCC37CF}" srcOrd="0" destOrd="0" presId="urn:microsoft.com/office/officeart/2008/layout/LinedList"/>
    <dgm:cxn modelId="{7203BA21-170F-472A-9822-EDC83B8681F3}" type="presParOf" srcId="{EE48A05D-93E9-4CE2-8531-3177EE589D04}" destId="{AC2F8223-5172-47CC-BD44-4B9CFB034C06}" srcOrd="1" destOrd="0" presId="urn:microsoft.com/office/officeart/2008/layout/LinedList"/>
    <dgm:cxn modelId="{21247302-F7DB-4D38-9A34-83DEBE0647D2}" type="presParOf" srcId="{AC2F8223-5172-47CC-BD44-4B9CFB034C06}" destId="{31BE79FB-06E7-4D00-871D-3E13C09F970B}" srcOrd="0" destOrd="0" presId="urn:microsoft.com/office/officeart/2008/layout/LinedList"/>
    <dgm:cxn modelId="{189B4429-DC2A-4481-8414-ABC9CBB71FED}" type="presParOf" srcId="{AC2F8223-5172-47CC-BD44-4B9CFB034C06}" destId="{5B9D3A2E-304A-47CB-8F13-42036F38A950}" srcOrd="1" destOrd="0" presId="urn:microsoft.com/office/officeart/2008/layout/LinedList"/>
    <dgm:cxn modelId="{E3F09859-D301-4F0E-8B2C-E257A809F23E}" type="presParOf" srcId="{EE48A05D-93E9-4CE2-8531-3177EE589D04}" destId="{F9B5254C-0A93-478F-AEB6-8669C0FE6C91}" srcOrd="2" destOrd="0" presId="urn:microsoft.com/office/officeart/2008/layout/LinedList"/>
    <dgm:cxn modelId="{F4582678-AB8D-41B2-9DAB-539D0B51F962}" type="presParOf" srcId="{EE48A05D-93E9-4CE2-8531-3177EE589D04}" destId="{6AFAF544-47F4-4D4D-820A-A251E5D68335}" srcOrd="3" destOrd="0" presId="urn:microsoft.com/office/officeart/2008/layout/LinedList"/>
    <dgm:cxn modelId="{93520629-8CBF-4843-9839-4AB84E2D0549}" type="presParOf" srcId="{6AFAF544-47F4-4D4D-820A-A251E5D68335}" destId="{D54AB347-9AD0-4353-9905-16253AAADB39}" srcOrd="0" destOrd="0" presId="urn:microsoft.com/office/officeart/2008/layout/LinedList"/>
    <dgm:cxn modelId="{CEEB842E-7C5C-4763-8928-BCBA76C42CEC}" type="presParOf" srcId="{6AFAF544-47F4-4D4D-820A-A251E5D68335}" destId="{BEAB48AD-B826-44DF-948F-C33985767AAB}" srcOrd="1" destOrd="0" presId="urn:microsoft.com/office/officeart/2008/layout/LinedList"/>
    <dgm:cxn modelId="{827C35BB-6FDD-408F-93DA-FAC75796DD3B}" type="presParOf" srcId="{EE48A05D-93E9-4CE2-8531-3177EE589D04}" destId="{76E9FFC4-4909-4A7C-8FBB-4429B33779B7}" srcOrd="4" destOrd="0" presId="urn:microsoft.com/office/officeart/2008/layout/LinedList"/>
    <dgm:cxn modelId="{F20F3D6D-427F-44D5-A9A0-A68FE06DF80C}" type="presParOf" srcId="{EE48A05D-93E9-4CE2-8531-3177EE589D04}" destId="{8F5E59BF-97A9-494B-A3AF-5ACB09545C07}" srcOrd="5" destOrd="0" presId="urn:microsoft.com/office/officeart/2008/layout/LinedList"/>
    <dgm:cxn modelId="{1878D60D-3A68-4815-8DE8-09677BF6CED5}" type="presParOf" srcId="{8F5E59BF-97A9-494B-A3AF-5ACB09545C07}" destId="{6B74B649-E00A-48FD-A17A-9A0F3773D449}" srcOrd="0" destOrd="0" presId="urn:microsoft.com/office/officeart/2008/layout/LinedList"/>
    <dgm:cxn modelId="{0737A46C-4113-4BF3-8F90-E96801E7849F}" type="presParOf" srcId="{8F5E59BF-97A9-494B-A3AF-5ACB09545C07}" destId="{B37FFBF4-6834-435D-B02E-C33E5DA3E328}" srcOrd="1" destOrd="0" presId="urn:microsoft.com/office/officeart/2008/layout/LinedList"/>
    <dgm:cxn modelId="{A6EF9C67-4520-4AF4-83DC-47A09D716EDA}" type="presParOf" srcId="{EE48A05D-93E9-4CE2-8531-3177EE589D04}" destId="{2B0D75A2-17F5-4E2F-AEB1-C95622A56E5F}" srcOrd="6" destOrd="0" presId="urn:microsoft.com/office/officeart/2008/layout/LinedList"/>
    <dgm:cxn modelId="{EB38F07A-C1EC-486B-93DB-8AB5E773029A}" type="presParOf" srcId="{EE48A05D-93E9-4CE2-8531-3177EE589D04}" destId="{8FEE367C-06F6-450B-8448-E8ABC8477519}" srcOrd="7" destOrd="0" presId="urn:microsoft.com/office/officeart/2008/layout/LinedList"/>
    <dgm:cxn modelId="{D9AA75C7-31CA-48AA-B24F-56C6ED38D509}" type="presParOf" srcId="{8FEE367C-06F6-450B-8448-E8ABC8477519}" destId="{18D6DAAD-0BA3-4225-B432-1347AA72B6BD}" srcOrd="0" destOrd="0" presId="urn:microsoft.com/office/officeart/2008/layout/LinedList"/>
    <dgm:cxn modelId="{37D5D1F1-BCFB-4535-9D0C-7EC449EB4365}" type="presParOf" srcId="{8FEE367C-06F6-450B-8448-E8ABC8477519}" destId="{A4C5736C-55AF-4603-9696-9FADE7E109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7868F1-BD09-4DE1-A262-49346E15EBCB}" type="doc">
      <dgm:prSet loTypeId="urn:microsoft.com/office/officeart/2016/7/layout/VerticalHollowActionList" loCatId="List" qsTypeId="urn:microsoft.com/office/officeart/2005/8/quickstyle/simple2" qsCatId="simple" csTypeId="urn:microsoft.com/office/officeart/2005/8/colors/accent1_2" csCatId="accent1" phldr="1"/>
      <dgm:spPr/>
      <dgm:t>
        <a:bodyPr/>
        <a:lstStyle/>
        <a:p>
          <a:endParaRPr lang="en-US"/>
        </a:p>
      </dgm:t>
    </dgm:pt>
    <dgm:pt modelId="{AFFEC0FA-9E7C-4633-8E63-81214FD218AB}">
      <dgm:prSet/>
      <dgm:spPr/>
      <dgm:t>
        <a:bodyPr/>
        <a:lstStyle/>
        <a:p>
          <a:r>
            <a:rPr lang="en-US" b="1" dirty="0"/>
            <a:t>Introduce</a:t>
          </a:r>
        </a:p>
      </dgm:t>
    </dgm:pt>
    <dgm:pt modelId="{530E9E08-8029-42BD-B70D-4C685992C4A2}" type="parTrans" cxnId="{EFB0269A-746B-43D1-B853-6A384FC366FC}">
      <dgm:prSet/>
      <dgm:spPr/>
      <dgm:t>
        <a:bodyPr/>
        <a:lstStyle/>
        <a:p>
          <a:endParaRPr lang="en-US"/>
        </a:p>
      </dgm:t>
    </dgm:pt>
    <dgm:pt modelId="{0BAA61E7-AC56-4B64-9B01-85873E849F5F}" type="sibTrans" cxnId="{EFB0269A-746B-43D1-B853-6A384FC366FC}">
      <dgm:prSet/>
      <dgm:spPr/>
      <dgm:t>
        <a:bodyPr/>
        <a:lstStyle/>
        <a:p>
          <a:endParaRPr lang="en-US"/>
        </a:p>
      </dgm:t>
    </dgm:pt>
    <dgm:pt modelId="{B5025FF0-5BF1-4C22-8A9B-C2A8A5D654F9}">
      <dgm:prSet custT="1"/>
      <dgm:spPr/>
      <dgm:t>
        <a:bodyPr/>
        <a:lstStyle/>
        <a:p>
          <a:r>
            <a:rPr lang="en-US" sz="1800" b="1" dirty="0">
              <a:solidFill>
                <a:schemeClr val="tx1"/>
              </a:solidFill>
            </a:rPr>
            <a:t>Introduce the practice</a:t>
          </a:r>
        </a:p>
      </dgm:t>
    </dgm:pt>
    <dgm:pt modelId="{0A165266-95C5-46CE-9F62-47AC413F7B79}" type="parTrans" cxnId="{2ED3E07E-7AE3-4C34-8801-C984684596AB}">
      <dgm:prSet/>
      <dgm:spPr/>
      <dgm:t>
        <a:bodyPr/>
        <a:lstStyle/>
        <a:p>
          <a:endParaRPr lang="en-US"/>
        </a:p>
      </dgm:t>
    </dgm:pt>
    <dgm:pt modelId="{4BBE30B3-9EEF-4756-863A-C2ACD1A6A712}" type="sibTrans" cxnId="{2ED3E07E-7AE3-4C34-8801-C984684596AB}">
      <dgm:prSet/>
      <dgm:spPr/>
      <dgm:t>
        <a:bodyPr/>
        <a:lstStyle/>
        <a:p>
          <a:endParaRPr lang="en-US"/>
        </a:p>
      </dgm:t>
    </dgm:pt>
    <dgm:pt modelId="{A7C87E93-341E-4078-9237-63C081752224}">
      <dgm:prSet/>
      <dgm:spPr/>
      <dgm:t>
        <a:bodyPr/>
        <a:lstStyle/>
        <a:p>
          <a:r>
            <a:rPr lang="en-US" b="1"/>
            <a:t>Model or demonstrate</a:t>
          </a:r>
        </a:p>
      </dgm:t>
    </dgm:pt>
    <dgm:pt modelId="{337489F8-B44D-4118-822E-6DE964EDA28C}" type="parTrans" cxnId="{7F1BE5EB-11E4-46CD-9CC0-600165CBE087}">
      <dgm:prSet/>
      <dgm:spPr/>
      <dgm:t>
        <a:bodyPr/>
        <a:lstStyle/>
        <a:p>
          <a:endParaRPr lang="en-US"/>
        </a:p>
      </dgm:t>
    </dgm:pt>
    <dgm:pt modelId="{40485479-CD16-4AAD-B84F-DD128148BDC7}" type="sibTrans" cxnId="{7F1BE5EB-11E4-46CD-9CC0-600165CBE087}">
      <dgm:prSet/>
      <dgm:spPr/>
      <dgm:t>
        <a:bodyPr/>
        <a:lstStyle/>
        <a:p>
          <a:endParaRPr lang="en-US"/>
        </a:p>
      </dgm:t>
    </dgm:pt>
    <dgm:pt modelId="{6FD59D51-BE59-4788-83CD-92B7655A7E6B}">
      <dgm:prSet custT="1"/>
      <dgm:spPr/>
      <dgm:t>
        <a:bodyPr/>
        <a:lstStyle/>
        <a:p>
          <a:r>
            <a:rPr lang="en-US" sz="1800" b="1" dirty="0">
              <a:solidFill>
                <a:schemeClr val="tx1"/>
              </a:solidFill>
            </a:rPr>
            <a:t>Model or demonstrate the use of the practice</a:t>
          </a:r>
        </a:p>
      </dgm:t>
    </dgm:pt>
    <dgm:pt modelId="{B9BB4C04-8908-4F26-8B40-98792BB72E63}" type="parTrans" cxnId="{DC184734-2FAA-4C6E-AABB-FBA8F8FB17E1}">
      <dgm:prSet/>
      <dgm:spPr/>
      <dgm:t>
        <a:bodyPr/>
        <a:lstStyle/>
        <a:p>
          <a:endParaRPr lang="en-US"/>
        </a:p>
      </dgm:t>
    </dgm:pt>
    <dgm:pt modelId="{E7C5A68E-CC56-48CC-A0C3-7953129F6F19}" type="sibTrans" cxnId="{DC184734-2FAA-4C6E-AABB-FBA8F8FB17E1}">
      <dgm:prSet/>
      <dgm:spPr/>
      <dgm:t>
        <a:bodyPr/>
        <a:lstStyle/>
        <a:p>
          <a:endParaRPr lang="en-US"/>
        </a:p>
      </dgm:t>
    </dgm:pt>
    <dgm:pt modelId="{76BACCDC-A581-4285-8E5C-E75EE334E89A}">
      <dgm:prSet/>
      <dgm:spPr/>
      <dgm:t>
        <a:bodyPr/>
        <a:lstStyle/>
        <a:p>
          <a:r>
            <a:rPr lang="en-US" b="1"/>
            <a:t>Engage</a:t>
          </a:r>
        </a:p>
      </dgm:t>
    </dgm:pt>
    <dgm:pt modelId="{F98DD94E-788E-436A-82B0-F0B2231C8483}" type="parTrans" cxnId="{8C31725C-B6F9-439F-A6FB-23CBDC940DB2}">
      <dgm:prSet/>
      <dgm:spPr/>
      <dgm:t>
        <a:bodyPr/>
        <a:lstStyle/>
        <a:p>
          <a:endParaRPr lang="en-US"/>
        </a:p>
      </dgm:t>
    </dgm:pt>
    <dgm:pt modelId="{39565AE8-8481-4A70-AEC5-400AD33F4748}" type="sibTrans" cxnId="{8C31725C-B6F9-439F-A6FB-23CBDC940DB2}">
      <dgm:prSet/>
      <dgm:spPr/>
      <dgm:t>
        <a:bodyPr/>
        <a:lstStyle/>
        <a:p>
          <a:endParaRPr lang="en-US"/>
        </a:p>
      </dgm:t>
    </dgm:pt>
    <dgm:pt modelId="{D634E78F-AF35-4594-8462-E4508FB5A976}">
      <dgm:prSet custT="1"/>
      <dgm:spPr/>
      <dgm:t>
        <a:bodyPr/>
        <a:lstStyle/>
        <a:p>
          <a:r>
            <a:rPr lang="en-US" sz="1800" b="1" dirty="0">
              <a:solidFill>
                <a:schemeClr val="tx1"/>
              </a:solidFill>
            </a:rPr>
            <a:t>Engage with teachers in the use of the practice</a:t>
          </a:r>
        </a:p>
      </dgm:t>
    </dgm:pt>
    <dgm:pt modelId="{B316CF8A-9172-46AF-8343-913C4B0F24F8}" type="parTrans" cxnId="{B40E698D-F4F7-4883-910B-F579EAADCDCA}">
      <dgm:prSet/>
      <dgm:spPr/>
      <dgm:t>
        <a:bodyPr/>
        <a:lstStyle/>
        <a:p>
          <a:endParaRPr lang="en-US"/>
        </a:p>
      </dgm:t>
    </dgm:pt>
    <dgm:pt modelId="{F36B12B2-88BA-467B-AF48-90D24F61CEB6}" type="sibTrans" cxnId="{B40E698D-F4F7-4883-910B-F579EAADCDCA}">
      <dgm:prSet/>
      <dgm:spPr/>
      <dgm:t>
        <a:bodyPr/>
        <a:lstStyle/>
        <a:p>
          <a:endParaRPr lang="en-US"/>
        </a:p>
      </dgm:t>
    </dgm:pt>
    <dgm:pt modelId="{82046320-8D25-4478-B127-FDB718144FC9}">
      <dgm:prSet/>
      <dgm:spPr/>
      <dgm:t>
        <a:bodyPr/>
        <a:lstStyle/>
        <a:p>
          <a:r>
            <a:rPr lang="en-US" b="1"/>
            <a:t>Facilitate</a:t>
          </a:r>
        </a:p>
      </dgm:t>
    </dgm:pt>
    <dgm:pt modelId="{DED13B9B-5483-4C3E-A8DE-B6D22E78B003}" type="parTrans" cxnId="{28041943-2186-48F8-B980-96B663BFA50B}">
      <dgm:prSet/>
      <dgm:spPr/>
      <dgm:t>
        <a:bodyPr/>
        <a:lstStyle/>
        <a:p>
          <a:endParaRPr lang="en-US"/>
        </a:p>
      </dgm:t>
    </dgm:pt>
    <dgm:pt modelId="{E6A79B28-0413-4EA6-9A6C-031AFC36E77F}" type="sibTrans" cxnId="{28041943-2186-48F8-B980-96B663BFA50B}">
      <dgm:prSet/>
      <dgm:spPr/>
      <dgm:t>
        <a:bodyPr/>
        <a:lstStyle/>
        <a:p>
          <a:endParaRPr lang="en-US"/>
        </a:p>
      </dgm:t>
    </dgm:pt>
    <dgm:pt modelId="{2F8A3C97-EC04-44FF-A8D0-18D7EA4416B5}">
      <dgm:prSet custT="1"/>
      <dgm:spPr/>
      <dgm:t>
        <a:bodyPr/>
        <a:lstStyle/>
        <a:p>
          <a:r>
            <a:rPr lang="en-US" sz="1800" b="1" dirty="0">
              <a:solidFill>
                <a:schemeClr val="tx1"/>
              </a:solidFill>
            </a:rPr>
            <a:t>Facilitate teachers' self-evaluation of their experience using the practice</a:t>
          </a:r>
        </a:p>
      </dgm:t>
    </dgm:pt>
    <dgm:pt modelId="{993DC6C6-3FA6-467F-9FC0-9136D68EF423}" type="parTrans" cxnId="{FE070EA4-390E-4BB9-970C-B13BC5712DF0}">
      <dgm:prSet/>
      <dgm:spPr/>
      <dgm:t>
        <a:bodyPr/>
        <a:lstStyle/>
        <a:p>
          <a:endParaRPr lang="en-US"/>
        </a:p>
      </dgm:t>
    </dgm:pt>
    <dgm:pt modelId="{D3578BB3-9A8D-49DC-A8F6-DE0CA3525BDC}" type="sibTrans" cxnId="{FE070EA4-390E-4BB9-970C-B13BC5712DF0}">
      <dgm:prSet/>
      <dgm:spPr/>
      <dgm:t>
        <a:bodyPr/>
        <a:lstStyle/>
        <a:p>
          <a:endParaRPr lang="en-US"/>
        </a:p>
      </dgm:t>
    </dgm:pt>
    <dgm:pt modelId="{42C943B9-5FE3-4152-B7E8-23F695BF1EDD}">
      <dgm:prSet/>
      <dgm:spPr/>
      <dgm:t>
        <a:bodyPr/>
        <a:lstStyle/>
        <a:p>
          <a:r>
            <a:rPr lang="en-US" b="1"/>
            <a:t>Facilitate</a:t>
          </a:r>
        </a:p>
      </dgm:t>
    </dgm:pt>
    <dgm:pt modelId="{8658A5B4-6FE5-4CD7-874A-22BE3E66CD52}" type="parTrans" cxnId="{714C02FC-EB2A-4175-9B8D-FDC6621F324F}">
      <dgm:prSet/>
      <dgm:spPr/>
      <dgm:t>
        <a:bodyPr/>
        <a:lstStyle/>
        <a:p>
          <a:endParaRPr lang="en-US"/>
        </a:p>
      </dgm:t>
    </dgm:pt>
    <dgm:pt modelId="{B7B89884-F8B4-4CA5-B1CF-E7418DB0BA52}" type="sibTrans" cxnId="{714C02FC-EB2A-4175-9B8D-FDC6621F324F}">
      <dgm:prSet/>
      <dgm:spPr/>
      <dgm:t>
        <a:bodyPr/>
        <a:lstStyle/>
        <a:p>
          <a:endParaRPr lang="en-US"/>
        </a:p>
      </dgm:t>
    </dgm:pt>
    <dgm:pt modelId="{EEB861BD-60A4-4711-AAD0-78F51EBC0856}">
      <dgm:prSet custT="1"/>
      <dgm:spPr/>
      <dgm:t>
        <a:bodyPr/>
        <a:lstStyle/>
        <a:p>
          <a:r>
            <a:rPr lang="en-US" sz="1800" b="1" dirty="0">
              <a:solidFill>
                <a:schemeClr val="tx1"/>
              </a:solidFill>
            </a:rPr>
            <a:t>Facilitate teachers' reflection on their understanding of the practice</a:t>
          </a:r>
        </a:p>
      </dgm:t>
    </dgm:pt>
    <dgm:pt modelId="{03549D9F-2DF9-4F73-B9E5-34632E14380B}" type="parTrans" cxnId="{8A8F2A73-A8E7-45CE-A1EE-80668F0384A1}">
      <dgm:prSet/>
      <dgm:spPr/>
      <dgm:t>
        <a:bodyPr/>
        <a:lstStyle/>
        <a:p>
          <a:endParaRPr lang="en-US"/>
        </a:p>
      </dgm:t>
    </dgm:pt>
    <dgm:pt modelId="{9F5B4784-8C71-4CAC-BB71-24BFB34C7FD1}" type="sibTrans" cxnId="{8A8F2A73-A8E7-45CE-A1EE-80668F0384A1}">
      <dgm:prSet/>
      <dgm:spPr/>
      <dgm:t>
        <a:bodyPr/>
        <a:lstStyle/>
        <a:p>
          <a:endParaRPr lang="en-US"/>
        </a:p>
      </dgm:t>
    </dgm:pt>
    <dgm:pt modelId="{ABAFEBDB-EC6C-41CC-94A2-FC53D163B949}">
      <dgm:prSet/>
      <dgm:spPr/>
      <dgm:t>
        <a:bodyPr/>
        <a:lstStyle/>
        <a:p>
          <a:r>
            <a:rPr lang="en-US" b="1"/>
            <a:t>Provide</a:t>
          </a:r>
        </a:p>
      </dgm:t>
    </dgm:pt>
    <dgm:pt modelId="{B2173DBE-64B6-4A11-AB7A-C4F81F5ED2E6}" type="parTrans" cxnId="{09DDF2FA-8124-4F99-87E1-EAFD5CE41485}">
      <dgm:prSet/>
      <dgm:spPr/>
      <dgm:t>
        <a:bodyPr/>
        <a:lstStyle/>
        <a:p>
          <a:endParaRPr lang="en-US"/>
        </a:p>
      </dgm:t>
    </dgm:pt>
    <dgm:pt modelId="{E7BC3276-518F-4D8D-81B1-A747A868F081}" type="sibTrans" cxnId="{09DDF2FA-8124-4F99-87E1-EAFD5CE41485}">
      <dgm:prSet/>
      <dgm:spPr/>
      <dgm:t>
        <a:bodyPr/>
        <a:lstStyle/>
        <a:p>
          <a:endParaRPr lang="en-US"/>
        </a:p>
      </dgm:t>
    </dgm:pt>
    <dgm:pt modelId="{26BE72FD-1EF9-48DB-89C2-C245F99DD329}">
      <dgm:prSet custT="1"/>
      <dgm:spPr/>
      <dgm:t>
        <a:bodyPr/>
        <a:lstStyle/>
        <a:p>
          <a:r>
            <a:rPr lang="en-US" sz="1800" b="1" dirty="0">
              <a:solidFill>
                <a:schemeClr val="tx1"/>
              </a:solidFill>
            </a:rPr>
            <a:t>Provide ongoing supports and learning opportunities to teachers to perfect their use of the practice</a:t>
          </a:r>
        </a:p>
      </dgm:t>
    </dgm:pt>
    <dgm:pt modelId="{14211A28-4919-4DCF-8A85-122A79AF0CAE}" type="parTrans" cxnId="{29D69BD5-6A1C-4531-A575-D5CA47997D7F}">
      <dgm:prSet/>
      <dgm:spPr/>
      <dgm:t>
        <a:bodyPr/>
        <a:lstStyle/>
        <a:p>
          <a:endParaRPr lang="en-US"/>
        </a:p>
      </dgm:t>
    </dgm:pt>
    <dgm:pt modelId="{D90E6CE9-9CF0-4E60-893B-D46D1E3F1604}" type="sibTrans" cxnId="{29D69BD5-6A1C-4531-A575-D5CA47997D7F}">
      <dgm:prSet/>
      <dgm:spPr/>
      <dgm:t>
        <a:bodyPr/>
        <a:lstStyle/>
        <a:p>
          <a:endParaRPr lang="en-US"/>
        </a:p>
      </dgm:t>
    </dgm:pt>
    <dgm:pt modelId="{559D39A1-1D73-4B9B-A1CD-82B2271332FE}" type="pres">
      <dgm:prSet presAssocID="{727868F1-BD09-4DE1-A262-49346E15EBCB}" presName="Name0" presStyleCnt="0">
        <dgm:presLayoutVars>
          <dgm:dir/>
          <dgm:animLvl val="lvl"/>
          <dgm:resizeHandles val="exact"/>
        </dgm:presLayoutVars>
      </dgm:prSet>
      <dgm:spPr/>
    </dgm:pt>
    <dgm:pt modelId="{1DAC800E-6A05-4496-B243-828AC10835EA}" type="pres">
      <dgm:prSet presAssocID="{AFFEC0FA-9E7C-4633-8E63-81214FD218AB}" presName="linNode" presStyleCnt="0"/>
      <dgm:spPr/>
    </dgm:pt>
    <dgm:pt modelId="{BDFEADE4-C439-40B3-A6E3-0E1ED1AF4934}" type="pres">
      <dgm:prSet presAssocID="{AFFEC0FA-9E7C-4633-8E63-81214FD218AB}" presName="parentText" presStyleLbl="solidFgAcc1" presStyleIdx="0" presStyleCnt="6" custScaleY="146935">
        <dgm:presLayoutVars>
          <dgm:chMax val="1"/>
          <dgm:bulletEnabled/>
        </dgm:presLayoutVars>
      </dgm:prSet>
      <dgm:spPr/>
    </dgm:pt>
    <dgm:pt modelId="{EAD31BA8-6190-4BB6-A2B1-072D2990FF7D}" type="pres">
      <dgm:prSet presAssocID="{AFFEC0FA-9E7C-4633-8E63-81214FD218AB}" presName="descendantText" presStyleLbl="alignNode1" presStyleIdx="0" presStyleCnt="6" custScaleY="153347">
        <dgm:presLayoutVars>
          <dgm:bulletEnabled/>
        </dgm:presLayoutVars>
      </dgm:prSet>
      <dgm:spPr/>
    </dgm:pt>
    <dgm:pt modelId="{C9B26729-03B4-40D5-BF28-B491BF022FCF}" type="pres">
      <dgm:prSet presAssocID="{0BAA61E7-AC56-4B64-9B01-85873E849F5F}" presName="sp" presStyleCnt="0"/>
      <dgm:spPr/>
    </dgm:pt>
    <dgm:pt modelId="{2DD2676E-6D79-4D48-BB8A-ED85C387161F}" type="pres">
      <dgm:prSet presAssocID="{A7C87E93-341E-4078-9237-63C081752224}" presName="linNode" presStyleCnt="0"/>
      <dgm:spPr/>
    </dgm:pt>
    <dgm:pt modelId="{4760920E-685A-4961-AEF8-FAD50EC5952C}" type="pres">
      <dgm:prSet presAssocID="{A7C87E93-341E-4078-9237-63C081752224}" presName="parentText" presStyleLbl="solidFgAcc1" presStyleIdx="1" presStyleCnt="6">
        <dgm:presLayoutVars>
          <dgm:chMax val="1"/>
          <dgm:bulletEnabled/>
        </dgm:presLayoutVars>
      </dgm:prSet>
      <dgm:spPr/>
    </dgm:pt>
    <dgm:pt modelId="{DE670EF7-A625-4E28-8DC2-280267E28FC5}" type="pres">
      <dgm:prSet presAssocID="{A7C87E93-341E-4078-9237-63C081752224}" presName="descendantText" presStyleLbl="alignNode1" presStyleIdx="1" presStyleCnt="6">
        <dgm:presLayoutVars>
          <dgm:bulletEnabled/>
        </dgm:presLayoutVars>
      </dgm:prSet>
      <dgm:spPr/>
    </dgm:pt>
    <dgm:pt modelId="{31EA1CEF-2A9B-46E4-9E5D-69A8B50C24E9}" type="pres">
      <dgm:prSet presAssocID="{40485479-CD16-4AAD-B84F-DD128148BDC7}" presName="sp" presStyleCnt="0"/>
      <dgm:spPr/>
    </dgm:pt>
    <dgm:pt modelId="{3D241CBA-92FB-42D3-800E-80DEBA0F5082}" type="pres">
      <dgm:prSet presAssocID="{76BACCDC-A581-4285-8E5C-E75EE334E89A}" presName="linNode" presStyleCnt="0"/>
      <dgm:spPr/>
    </dgm:pt>
    <dgm:pt modelId="{97DA9609-0F40-44CD-8BC6-E03DED2E1B8F}" type="pres">
      <dgm:prSet presAssocID="{76BACCDC-A581-4285-8E5C-E75EE334E89A}" presName="parentText" presStyleLbl="solidFgAcc1" presStyleIdx="2" presStyleCnt="6">
        <dgm:presLayoutVars>
          <dgm:chMax val="1"/>
          <dgm:bulletEnabled/>
        </dgm:presLayoutVars>
      </dgm:prSet>
      <dgm:spPr/>
    </dgm:pt>
    <dgm:pt modelId="{B689EED3-6639-4273-ABA5-8532A206A7AC}" type="pres">
      <dgm:prSet presAssocID="{76BACCDC-A581-4285-8E5C-E75EE334E89A}" presName="descendantText" presStyleLbl="alignNode1" presStyleIdx="2" presStyleCnt="6">
        <dgm:presLayoutVars>
          <dgm:bulletEnabled/>
        </dgm:presLayoutVars>
      </dgm:prSet>
      <dgm:spPr/>
    </dgm:pt>
    <dgm:pt modelId="{598D39CB-D30A-442F-9680-2B53E8A2DF59}" type="pres">
      <dgm:prSet presAssocID="{39565AE8-8481-4A70-AEC5-400AD33F4748}" presName="sp" presStyleCnt="0"/>
      <dgm:spPr/>
    </dgm:pt>
    <dgm:pt modelId="{88DBEC43-69F8-4CE4-AFEE-AC4C4621A9CA}" type="pres">
      <dgm:prSet presAssocID="{82046320-8D25-4478-B127-FDB718144FC9}" presName="linNode" presStyleCnt="0"/>
      <dgm:spPr/>
    </dgm:pt>
    <dgm:pt modelId="{9E008A68-C967-4415-81AC-393015E2E77B}" type="pres">
      <dgm:prSet presAssocID="{82046320-8D25-4478-B127-FDB718144FC9}" presName="parentText" presStyleLbl="solidFgAcc1" presStyleIdx="3" presStyleCnt="6">
        <dgm:presLayoutVars>
          <dgm:chMax val="1"/>
          <dgm:bulletEnabled/>
        </dgm:presLayoutVars>
      </dgm:prSet>
      <dgm:spPr/>
    </dgm:pt>
    <dgm:pt modelId="{994D2045-560E-4F9E-A684-A01DF30DBFDC}" type="pres">
      <dgm:prSet presAssocID="{82046320-8D25-4478-B127-FDB718144FC9}" presName="descendantText" presStyleLbl="alignNode1" presStyleIdx="3" presStyleCnt="6">
        <dgm:presLayoutVars>
          <dgm:bulletEnabled/>
        </dgm:presLayoutVars>
      </dgm:prSet>
      <dgm:spPr/>
    </dgm:pt>
    <dgm:pt modelId="{9B01A176-BD40-45D7-B6A1-F5D6C324D9CE}" type="pres">
      <dgm:prSet presAssocID="{E6A79B28-0413-4EA6-9A6C-031AFC36E77F}" presName="sp" presStyleCnt="0"/>
      <dgm:spPr/>
    </dgm:pt>
    <dgm:pt modelId="{1FDF8147-7AAF-456C-84EC-C3BBAD07EA0F}" type="pres">
      <dgm:prSet presAssocID="{42C943B9-5FE3-4152-B7E8-23F695BF1EDD}" presName="linNode" presStyleCnt="0"/>
      <dgm:spPr/>
    </dgm:pt>
    <dgm:pt modelId="{E64D71D7-B54E-414D-8C01-C83284FB3CB5}" type="pres">
      <dgm:prSet presAssocID="{42C943B9-5FE3-4152-B7E8-23F695BF1EDD}" presName="parentText" presStyleLbl="solidFgAcc1" presStyleIdx="4" presStyleCnt="6">
        <dgm:presLayoutVars>
          <dgm:chMax val="1"/>
          <dgm:bulletEnabled/>
        </dgm:presLayoutVars>
      </dgm:prSet>
      <dgm:spPr/>
    </dgm:pt>
    <dgm:pt modelId="{BEFC705A-43DF-4090-93EF-29B9A0283ADD}" type="pres">
      <dgm:prSet presAssocID="{42C943B9-5FE3-4152-B7E8-23F695BF1EDD}" presName="descendantText" presStyleLbl="alignNode1" presStyleIdx="4" presStyleCnt="6">
        <dgm:presLayoutVars>
          <dgm:bulletEnabled/>
        </dgm:presLayoutVars>
      </dgm:prSet>
      <dgm:spPr/>
    </dgm:pt>
    <dgm:pt modelId="{BDE763A9-2C42-4A3D-900B-9132D9D3AA94}" type="pres">
      <dgm:prSet presAssocID="{B7B89884-F8B4-4CA5-B1CF-E7418DB0BA52}" presName="sp" presStyleCnt="0"/>
      <dgm:spPr/>
    </dgm:pt>
    <dgm:pt modelId="{E31EC4AF-F915-45ED-A52B-25D122276C69}" type="pres">
      <dgm:prSet presAssocID="{ABAFEBDB-EC6C-41CC-94A2-FC53D163B949}" presName="linNode" presStyleCnt="0"/>
      <dgm:spPr/>
    </dgm:pt>
    <dgm:pt modelId="{23CA6067-37CF-4CCF-B701-76CA505C507E}" type="pres">
      <dgm:prSet presAssocID="{ABAFEBDB-EC6C-41CC-94A2-FC53D163B949}" presName="parentText" presStyleLbl="solidFgAcc1" presStyleIdx="5" presStyleCnt="6">
        <dgm:presLayoutVars>
          <dgm:chMax val="1"/>
          <dgm:bulletEnabled/>
        </dgm:presLayoutVars>
      </dgm:prSet>
      <dgm:spPr/>
    </dgm:pt>
    <dgm:pt modelId="{A927C0F7-6F4F-436C-9443-4FFC399A263F}" type="pres">
      <dgm:prSet presAssocID="{ABAFEBDB-EC6C-41CC-94A2-FC53D163B949}" presName="descendantText" presStyleLbl="alignNode1" presStyleIdx="5" presStyleCnt="6">
        <dgm:presLayoutVars>
          <dgm:bulletEnabled/>
        </dgm:presLayoutVars>
      </dgm:prSet>
      <dgm:spPr/>
    </dgm:pt>
  </dgm:ptLst>
  <dgm:cxnLst>
    <dgm:cxn modelId="{7709D009-97A2-4FC0-AED4-9BCA5C279C42}" type="presOf" srcId="{ABAFEBDB-EC6C-41CC-94A2-FC53D163B949}" destId="{23CA6067-37CF-4CCF-B701-76CA505C507E}" srcOrd="0" destOrd="0" presId="urn:microsoft.com/office/officeart/2016/7/layout/VerticalHollowActionList"/>
    <dgm:cxn modelId="{A0F1E80C-F49C-49E6-8BFD-535A43D9138E}" type="presOf" srcId="{B5025FF0-5BF1-4C22-8A9B-C2A8A5D654F9}" destId="{EAD31BA8-6190-4BB6-A2B1-072D2990FF7D}" srcOrd="0" destOrd="0" presId="urn:microsoft.com/office/officeart/2016/7/layout/VerticalHollowActionList"/>
    <dgm:cxn modelId="{858A8512-12C0-4A5C-A46E-208CAFFAFF5C}" type="presOf" srcId="{EEB861BD-60A4-4711-AAD0-78F51EBC0856}" destId="{BEFC705A-43DF-4090-93EF-29B9A0283ADD}" srcOrd="0" destOrd="0" presId="urn:microsoft.com/office/officeart/2016/7/layout/VerticalHollowActionList"/>
    <dgm:cxn modelId="{DC999F1C-77DA-4C86-BF8A-7008E57F42F1}" type="presOf" srcId="{727868F1-BD09-4DE1-A262-49346E15EBCB}" destId="{559D39A1-1D73-4B9B-A1CD-82B2271332FE}" srcOrd="0" destOrd="0" presId="urn:microsoft.com/office/officeart/2016/7/layout/VerticalHollowActionList"/>
    <dgm:cxn modelId="{DC184734-2FAA-4C6E-AABB-FBA8F8FB17E1}" srcId="{A7C87E93-341E-4078-9237-63C081752224}" destId="{6FD59D51-BE59-4788-83CD-92B7655A7E6B}" srcOrd="0" destOrd="0" parTransId="{B9BB4C04-8908-4F26-8B40-98792BB72E63}" sibTransId="{E7C5A68E-CC56-48CC-A0C3-7953129F6F19}"/>
    <dgm:cxn modelId="{F2C28D3D-1A0E-4D09-9BBC-A0ABCD8E35A0}" type="presOf" srcId="{AFFEC0FA-9E7C-4633-8E63-81214FD218AB}" destId="{BDFEADE4-C439-40B3-A6E3-0E1ED1AF4934}" srcOrd="0" destOrd="0" presId="urn:microsoft.com/office/officeart/2016/7/layout/VerticalHollowActionList"/>
    <dgm:cxn modelId="{8C31725C-B6F9-439F-A6FB-23CBDC940DB2}" srcId="{727868F1-BD09-4DE1-A262-49346E15EBCB}" destId="{76BACCDC-A581-4285-8E5C-E75EE334E89A}" srcOrd="2" destOrd="0" parTransId="{F98DD94E-788E-436A-82B0-F0B2231C8483}" sibTransId="{39565AE8-8481-4A70-AEC5-400AD33F4748}"/>
    <dgm:cxn modelId="{28041943-2186-48F8-B980-96B663BFA50B}" srcId="{727868F1-BD09-4DE1-A262-49346E15EBCB}" destId="{82046320-8D25-4478-B127-FDB718144FC9}" srcOrd="3" destOrd="0" parTransId="{DED13B9B-5483-4C3E-A8DE-B6D22E78B003}" sibTransId="{E6A79B28-0413-4EA6-9A6C-031AFC36E77F}"/>
    <dgm:cxn modelId="{1AB0E96A-3B03-46D3-AADE-FBE20C44B5B0}" type="presOf" srcId="{26BE72FD-1EF9-48DB-89C2-C245F99DD329}" destId="{A927C0F7-6F4F-436C-9443-4FFC399A263F}" srcOrd="0" destOrd="0" presId="urn:microsoft.com/office/officeart/2016/7/layout/VerticalHollowActionList"/>
    <dgm:cxn modelId="{8A8F2A73-A8E7-45CE-A1EE-80668F0384A1}" srcId="{42C943B9-5FE3-4152-B7E8-23F695BF1EDD}" destId="{EEB861BD-60A4-4711-AAD0-78F51EBC0856}" srcOrd="0" destOrd="0" parTransId="{03549D9F-2DF9-4F73-B9E5-34632E14380B}" sibTransId="{9F5B4784-8C71-4CAC-BB71-24BFB34C7FD1}"/>
    <dgm:cxn modelId="{B1CB5B75-E011-44B1-A98A-19BB04FAD0FF}" type="presOf" srcId="{D634E78F-AF35-4594-8462-E4508FB5A976}" destId="{B689EED3-6639-4273-ABA5-8532A206A7AC}" srcOrd="0" destOrd="0" presId="urn:microsoft.com/office/officeart/2016/7/layout/VerticalHollowActionList"/>
    <dgm:cxn modelId="{BFDCD775-6EAE-4DFD-80BF-9FEC0575F896}" type="presOf" srcId="{6FD59D51-BE59-4788-83CD-92B7655A7E6B}" destId="{DE670EF7-A625-4E28-8DC2-280267E28FC5}" srcOrd="0" destOrd="0" presId="urn:microsoft.com/office/officeart/2016/7/layout/VerticalHollowActionList"/>
    <dgm:cxn modelId="{E2C2B057-8283-4458-9E3B-B123CFB623B9}" type="presOf" srcId="{A7C87E93-341E-4078-9237-63C081752224}" destId="{4760920E-685A-4961-AEF8-FAD50EC5952C}" srcOrd="0" destOrd="0" presId="urn:microsoft.com/office/officeart/2016/7/layout/VerticalHollowActionList"/>
    <dgm:cxn modelId="{2ED3E07E-7AE3-4C34-8801-C984684596AB}" srcId="{AFFEC0FA-9E7C-4633-8E63-81214FD218AB}" destId="{B5025FF0-5BF1-4C22-8A9B-C2A8A5D654F9}" srcOrd="0" destOrd="0" parTransId="{0A165266-95C5-46CE-9F62-47AC413F7B79}" sibTransId="{4BBE30B3-9EEF-4756-863A-C2ACD1A6A712}"/>
    <dgm:cxn modelId="{B40E698D-F4F7-4883-910B-F579EAADCDCA}" srcId="{76BACCDC-A581-4285-8E5C-E75EE334E89A}" destId="{D634E78F-AF35-4594-8462-E4508FB5A976}" srcOrd="0" destOrd="0" parTransId="{B316CF8A-9172-46AF-8343-913C4B0F24F8}" sibTransId="{F36B12B2-88BA-467B-AF48-90D24F61CEB6}"/>
    <dgm:cxn modelId="{EFB0269A-746B-43D1-B853-6A384FC366FC}" srcId="{727868F1-BD09-4DE1-A262-49346E15EBCB}" destId="{AFFEC0FA-9E7C-4633-8E63-81214FD218AB}" srcOrd="0" destOrd="0" parTransId="{530E9E08-8029-42BD-B70D-4C685992C4A2}" sibTransId="{0BAA61E7-AC56-4B64-9B01-85873E849F5F}"/>
    <dgm:cxn modelId="{A3B5D59E-4AD4-4244-AFC9-4E4EF40FCC4B}" type="presOf" srcId="{42C943B9-5FE3-4152-B7E8-23F695BF1EDD}" destId="{E64D71D7-B54E-414D-8C01-C83284FB3CB5}" srcOrd="0" destOrd="0" presId="urn:microsoft.com/office/officeart/2016/7/layout/VerticalHollowActionList"/>
    <dgm:cxn modelId="{FE070EA4-390E-4BB9-970C-B13BC5712DF0}" srcId="{82046320-8D25-4478-B127-FDB718144FC9}" destId="{2F8A3C97-EC04-44FF-A8D0-18D7EA4416B5}" srcOrd="0" destOrd="0" parTransId="{993DC6C6-3FA6-467F-9FC0-9136D68EF423}" sibTransId="{D3578BB3-9A8D-49DC-A8F6-DE0CA3525BDC}"/>
    <dgm:cxn modelId="{86076EBB-D785-4A23-9137-6C649B62E1C5}" type="presOf" srcId="{82046320-8D25-4478-B127-FDB718144FC9}" destId="{9E008A68-C967-4415-81AC-393015E2E77B}" srcOrd="0" destOrd="0" presId="urn:microsoft.com/office/officeart/2016/7/layout/VerticalHollowActionList"/>
    <dgm:cxn modelId="{29D69BD5-6A1C-4531-A575-D5CA47997D7F}" srcId="{ABAFEBDB-EC6C-41CC-94A2-FC53D163B949}" destId="{26BE72FD-1EF9-48DB-89C2-C245F99DD329}" srcOrd="0" destOrd="0" parTransId="{14211A28-4919-4DCF-8A85-122A79AF0CAE}" sibTransId="{D90E6CE9-9CF0-4E60-893B-D46D1E3F1604}"/>
    <dgm:cxn modelId="{2E59D3E5-7E56-4BBB-8904-31901D7FFCBE}" type="presOf" srcId="{76BACCDC-A581-4285-8E5C-E75EE334E89A}" destId="{97DA9609-0F40-44CD-8BC6-E03DED2E1B8F}" srcOrd="0" destOrd="0" presId="urn:microsoft.com/office/officeart/2016/7/layout/VerticalHollowActionList"/>
    <dgm:cxn modelId="{3D5EB7E7-F31F-4130-ABE8-B2EE2B513772}" type="presOf" srcId="{2F8A3C97-EC04-44FF-A8D0-18D7EA4416B5}" destId="{994D2045-560E-4F9E-A684-A01DF30DBFDC}" srcOrd="0" destOrd="0" presId="urn:microsoft.com/office/officeart/2016/7/layout/VerticalHollowActionList"/>
    <dgm:cxn modelId="{7F1BE5EB-11E4-46CD-9CC0-600165CBE087}" srcId="{727868F1-BD09-4DE1-A262-49346E15EBCB}" destId="{A7C87E93-341E-4078-9237-63C081752224}" srcOrd="1" destOrd="0" parTransId="{337489F8-B44D-4118-822E-6DE964EDA28C}" sibTransId="{40485479-CD16-4AAD-B84F-DD128148BDC7}"/>
    <dgm:cxn modelId="{09DDF2FA-8124-4F99-87E1-EAFD5CE41485}" srcId="{727868F1-BD09-4DE1-A262-49346E15EBCB}" destId="{ABAFEBDB-EC6C-41CC-94A2-FC53D163B949}" srcOrd="5" destOrd="0" parTransId="{B2173DBE-64B6-4A11-AB7A-C4F81F5ED2E6}" sibTransId="{E7BC3276-518F-4D8D-81B1-A747A868F081}"/>
    <dgm:cxn modelId="{714C02FC-EB2A-4175-9B8D-FDC6621F324F}" srcId="{727868F1-BD09-4DE1-A262-49346E15EBCB}" destId="{42C943B9-5FE3-4152-B7E8-23F695BF1EDD}" srcOrd="4" destOrd="0" parTransId="{8658A5B4-6FE5-4CD7-874A-22BE3E66CD52}" sibTransId="{B7B89884-F8B4-4CA5-B1CF-E7418DB0BA52}"/>
    <dgm:cxn modelId="{D228DD3E-FE98-4C24-A3D2-A20318AFB8AD}" type="presParOf" srcId="{559D39A1-1D73-4B9B-A1CD-82B2271332FE}" destId="{1DAC800E-6A05-4496-B243-828AC10835EA}" srcOrd="0" destOrd="0" presId="urn:microsoft.com/office/officeart/2016/7/layout/VerticalHollowActionList"/>
    <dgm:cxn modelId="{480AABB3-1017-4A25-9959-A3D22976489E}" type="presParOf" srcId="{1DAC800E-6A05-4496-B243-828AC10835EA}" destId="{BDFEADE4-C439-40B3-A6E3-0E1ED1AF4934}" srcOrd="0" destOrd="0" presId="urn:microsoft.com/office/officeart/2016/7/layout/VerticalHollowActionList"/>
    <dgm:cxn modelId="{5F40BBE2-6EA3-4D18-9DBF-B7C3A17F3129}" type="presParOf" srcId="{1DAC800E-6A05-4496-B243-828AC10835EA}" destId="{EAD31BA8-6190-4BB6-A2B1-072D2990FF7D}" srcOrd="1" destOrd="0" presId="urn:microsoft.com/office/officeart/2016/7/layout/VerticalHollowActionList"/>
    <dgm:cxn modelId="{9B2923E4-3075-42B2-881B-F329EFB43130}" type="presParOf" srcId="{559D39A1-1D73-4B9B-A1CD-82B2271332FE}" destId="{C9B26729-03B4-40D5-BF28-B491BF022FCF}" srcOrd="1" destOrd="0" presId="urn:microsoft.com/office/officeart/2016/7/layout/VerticalHollowActionList"/>
    <dgm:cxn modelId="{4BFADD32-E0B1-46AF-9B49-69CF57075499}" type="presParOf" srcId="{559D39A1-1D73-4B9B-A1CD-82B2271332FE}" destId="{2DD2676E-6D79-4D48-BB8A-ED85C387161F}" srcOrd="2" destOrd="0" presId="urn:microsoft.com/office/officeart/2016/7/layout/VerticalHollowActionList"/>
    <dgm:cxn modelId="{1801B078-8269-4575-838C-C99042029D45}" type="presParOf" srcId="{2DD2676E-6D79-4D48-BB8A-ED85C387161F}" destId="{4760920E-685A-4961-AEF8-FAD50EC5952C}" srcOrd="0" destOrd="0" presId="urn:microsoft.com/office/officeart/2016/7/layout/VerticalHollowActionList"/>
    <dgm:cxn modelId="{DE9626EA-506A-40CB-8F2C-C0321EEE55AD}" type="presParOf" srcId="{2DD2676E-6D79-4D48-BB8A-ED85C387161F}" destId="{DE670EF7-A625-4E28-8DC2-280267E28FC5}" srcOrd="1" destOrd="0" presId="urn:microsoft.com/office/officeart/2016/7/layout/VerticalHollowActionList"/>
    <dgm:cxn modelId="{B745293D-7D95-4FCF-ABC3-4314175A5ED7}" type="presParOf" srcId="{559D39A1-1D73-4B9B-A1CD-82B2271332FE}" destId="{31EA1CEF-2A9B-46E4-9E5D-69A8B50C24E9}" srcOrd="3" destOrd="0" presId="urn:microsoft.com/office/officeart/2016/7/layout/VerticalHollowActionList"/>
    <dgm:cxn modelId="{3612EAC9-B18F-4BF0-AF1A-ED0FFDDA2A70}" type="presParOf" srcId="{559D39A1-1D73-4B9B-A1CD-82B2271332FE}" destId="{3D241CBA-92FB-42D3-800E-80DEBA0F5082}" srcOrd="4" destOrd="0" presId="urn:microsoft.com/office/officeart/2016/7/layout/VerticalHollowActionList"/>
    <dgm:cxn modelId="{B64E3062-6B0C-4F05-8423-B5A66D107CA6}" type="presParOf" srcId="{3D241CBA-92FB-42D3-800E-80DEBA0F5082}" destId="{97DA9609-0F40-44CD-8BC6-E03DED2E1B8F}" srcOrd="0" destOrd="0" presId="urn:microsoft.com/office/officeart/2016/7/layout/VerticalHollowActionList"/>
    <dgm:cxn modelId="{013BE941-3AEE-44B7-A462-0C80673B5FA3}" type="presParOf" srcId="{3D241CBA-92FB-42D3-800E-80DEBA0F5082}" destId="{B689EED3-6639-4273-ABA5-8532A206A7AC}" srcOrd="1" destOrd="0" presId="urn:microsoft.com/office/officeart/2016/7/layout/VerticalHollowActionList"/>
    <dgm:cxn modelId="{65CF4AEE-6249-4EBC-B568-C9A578243377}" type="presParOf" srcId="{559D39A1-1D73-4B9B-A1CD-82B2271332FE}" destId="{598D39CB-D30A-442F-9680-2B53E8A2DF59}" srcOrd="5" destOrd="0" presId="urn:microsoft.com/office/officeart/2016/7/layout/VerticalHollowActionList"/>
    <dgm:cxn modelId="{A1EC9BE6-1FA7-43F4-A1DD-7C10B68658BA}" type="presParOf" srcId="{559D39A1-1D73-4B9B-A1CD-82B2271332FE}" destId="{88DBEC43-69F8-4CE4-AFEE-AC4C4621A9CA}" srcOrd="6" destOrd="0" presId="urn:microsoft.com/office/officeart/2016/7/layout/VerticalHollowActionList"/>
    <dgm:cxn modelId="{6114DC39-ABD9-41C4-90C7-9AC06D587CC4}" type="presParOf" srcId="{88DBEC43-69F8-4CE4-AFEE-AC4C4621A9CA}" destId="{9E008A68-C967-4415-81AC-393015E2E77B}" srcOrd="0" destOrd="0" presId="urn:microsoft.com/office/officeart/2016/7/layout/VerticalHollowActionList"/>
    <dgm:cxn modelId="{FE11A7DB-AE7F-453C-877B-9F66B47B049C}" type="presParOf" srcId="{88DBEC43-69F8-4CE4-AFEE-AC4C4621A9CA}" destId="{994D2045-560E-4F9E-A684-A01DF30DBFDC}" srcOrd="1" destOrd="0" presId="urn:microsoft.com/office/officeart/2016/7/layout/VerticalHollowActionList"/>
    <dgm:cxn modelId="{7FA1BC3A-1998-4861-B490-D2CBBEBF754C}" type="presParOf" srcId="{559D39A1-1D73-4B9B-A1CD-82B2271332FE}" destId="{9B01A176-BD40-45D7-B6A1-F5D6C324D9CE}" srcOrd="7" destOrd="0" presId="urn:microsoft.com/office/officeart/2016/7/layout/VerticalHollowActionList"/>
    <dgm:cxn modelId="{C1D7C885-C051-4FE8-8B1C-285C0719B612}" type="presParOf" srcId="{559D39A1-1D73-4B9B-A1CD-82B2271332FE}" destId="{1FDF8147-7AAF-456C-84EC-C3BBAD07EA0F}" srcOrd="8" destOrd="0" presId="urn:microsoft.com/office/officeart/2016/7/layout/VerticalHollowActionList"/>
    <dgm:cxn modelId="{0ED8AC75-1B0A-419C-97BB-88DB4C23E927}" type="presParOf" srcId="{1FDF8147-7AAF-456C-84EC-C3BBAD07EA0F}" destId="{E64D71D7-B54E-414D-8C01-C83284FB3CB5}" srcOrd="0" destOrd="0" presId="urn:microsoft.com/office/officeart/2016/7/layout/VerticalHollowActionList"/>
    <dgm:cxn modelId="{D43DBBB1-38A6-46D9-A776-E0AF9904101F}" type="presParOf" srcId="{1FDF8147-7AAF-456C-84EC-C3BBAD07EA0F}" destId="{BEFC705A-43DF-4090-93EF-29B9A0283ADD}" srcOrd="1" destOrd="0" presId="urn:microsoft.com/office/officeart/2016/7/layout/VerticalHollowActionList"/>
    <dgm:cxn modelId="{47A0AEB5-1DB8-42B3-B79A-B558F8ECEFB3}" type="presParOf" srcId="{559D39A1-1D73-4B9B-A1CD-82B2271332FE}" destId="{BDE763A9-2C42-4A3D-900B-9132D9D3AA94}" srcOrd="9" destOrd="0" presId="urn:microsoft.com/office/officeart/2016/7/layout/VerticalHollowActionList"/>
    <dgm:cxn modelId="{66E17171-5BFE-4650-B76A-655A730ABA70}" type="presParOf" srcId="{559D39A1-1D73-4B9B-A1CD-82B2271332FE}" destId="{E31EC4AF-F915-45ED-A52B-25D122276C69}" srcOrd="10" destOrd="0" presId="urn:microsoft.com/office/officeart/2016/7/layout/VerticalHollowActionList"/>
    <dgm:cxn modelId="{F2781359-96DD-4BDD-BC13-C042C88F977C}" type="presParOf" srcId="{E31EC4AF-F915-45ED-A52B-25D122276C69}" destId="{23CA6067-37CF-4CCF-B701-76CA505C507E}" srcOrd="0" destOrd="0" presId="urn:microsoft.com/office/officeart/2016/7/layout/VerticalHollowActionList"/>
    <dgm:cxn modelId="{7F83E86A-93D3-4A01-9557-674B2CC4D729}" type="presParOf" srcId="{E31EC4AF-F915-45ED-A52B-25D122276C69}" destId="{A927C0F7-6F4F-436C-9443-4FFC399A263F}"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CF4C9-0D3F-4F15-A258-622D3C9EDDC2}">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6A76A29-17B4-40B2-87E3-C54CDA60A005}">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Choose a picture that best represents your feelings about how your district currently supports the needs of young children with disabilities?</a:t>
          </a:r>
        </a:p>
      </dsp:txBody>
      <dsp:txXfrm>
        <a:off x="678914" y="525899"/>
        <a:ext cx="4067491" cy="2525499"/>
      </dsp:txXfrm>
    </dsp:sp>
    <dsp:sp modelId="{E0FFA2B2-3460-4311-84B3-A126CF76F6AB}">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BEDF0FD-8906-488C-94DD-C91EA44D51B1}">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Share your picture with others at your table. Identify your reasons for selecting your picture.</a:t>
          </a:r>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B7D2-2B7F-4AD0-BA6F-3564EBB0AF82}">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C1BB2-0791-408C-B252-C9016AC76DC7}">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DHHS and ED Federal Policy Statement </a:t>
          </a:r>
          <a:endParaRPr lang="en-US" sz="3000" kern="1200" dirty="0"/>
        </a:p>
      </dsp:txBody>
      <dsp:txXfrm>
        <a:off x="0" y="623"/>
        <a:ext cx="6492875" cy="1020830"/>
      </dsp:txXfrm>
    </dsp:sp>
    <dsp:sp modelId="{6B684D75-9428-4CC5-9D77-9CB4C4E0A934}">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4C835-22EC-4CFE-909F-4EBC3CA0AFA8}">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Early Childhood OSEP Outcomes</a:t>
          </a:r>
          <a:endParaRPr lang="en-US" sz="3000" kern="1200" dirty="0"/>
        </a:p>
      </dsp:txBody>
      <dsp:txXfrm>
        <a:off x="0" y="1021453"/>
        <a:ext cx="6492875" cy="1020830"/>
      </dsp:txXfrm>
    </dsp:sp>
    <dsp:sp modelId="{E3C9E5A8-36B2-4CCB-A822-101F752FF72B}">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CE123-9642-4F9A-B0D9-DEB8E668F1E5}">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MA EC SPED Strategic Plan</a:t>
          </a:r>
          <a:endParaRPr lang="en-US" sz="3000" kern="1200" dirty="0"/>
        </a:p>
      </dsp:txBody>
      <dsp:txXfrm>
        <a:off x="0" y="2042284"/>
        <a:ext cx="6492875" cy="1020830"/>
      </dsp:txXfrm>
    </dsp:sp>
    <dsp:sp modelId="{1C39DFFE-E7DC-4277-AD28-6C9DE65E7319}">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030B2-79C2-4FC3-B743-C8BAEE1A67F6}">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DEC Recommended Practices</a:t>
          </a:r>
          <a:endParaRPr lang="en-US" sz="3000" kern="1200" dirty="0"/>
        </a:p>
      </dsp:txBody>
      <dsp:txXfrm>
        <a:off x="0" y="3063115"/>
        <a:ext cx="6492875" cy="1020830"/>
      </dsp:txXfrm>
    </dsp:sp>
    <dsp:sp modelId="{9BB5FC19-52A4-4BE8-B73F-DF47BBE02FFA}">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F5820-BFA8-41B2-AE5A-2937C2B163D9}">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DEC/NAEYC Joint Position Statement</a:t>
          </a:r>
          <a:endParaRPr lang="en-US" sz="3000" kern="1200" dirty="0"/>
        </a:p>
      </dsp:txBody>
      <dsp:txXfrm>
        <a:off x="0" y="4083946"/>
        <a:ext cx="6492875" cy="102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0662C-FF46-4B84-B1A9-3C471E4A7FE1}">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B8E65-EBB8-4148-BA03-E82CC52EAEB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D6F15-0116-4E8D-AFF0-9D4BAC2481F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Positive social-emotional skills (including social relationships)</a:t>
          </a:r>
        </a:p>
      </dsp:txBody>
      <dsp:txXfrm>
        <a:off x="1435590" y="531"/>
        <a:ext cx="9080009" cy="1242935"/>
      </dsp:txXfrm>
    </dsp:sp>
    <dsp:sp modelId="{1B15E6E4-599D-4117-A7E1-C9B6A8385463}">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9F3A1-F3AA-45D7-8A46-7684CBF7573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23F79-623A-48E9-A721-B63C835FFC8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Acquisition and use of knowledge and skills (including early language/communication and early literacy) </a:t>
          </a:r>
        </a:p>
      </dsp:txBody>
      <dsp:txXfrm>
        <a:off x="1435590" y="1554201"/>
        <a:ext cx="9080009" cy="1242935"/>
      </dsp:txXfrm>
    </dsp:sp>
    <dsp:sp modelId="{12B19354-F54D-4EDC-89E8-67B4E9608377}">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2576C-A460-4316-838C-4BA8314E01E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485943-20AF-4E7C-AC35-2D502809BFB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Use of appropriate behaviors to meet their needs. </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8387-86F1-4275-9E98-BCC178D24743}">
      <dsp:nvSpPr>
        <dsp:cNvPr id="0" name=""/>
        <dsp:cNvSpPr/>
      </dsp:nvSpPr>
      <dsp:spPr>
        <a:xfrm>
          <a:off x="2069743" y="639355"/>
          <a:ext cx="339088" cy="91440"/>
        </a:xfrm>
        <a:custGeom>
          <a:avLst/>
          <a:gdLst/>
          <a:ahLst/>
          <a:cxnLst/>
          <a:rect l="0" t="0" r="0" b="0"/>
          <a:pathLst>
            <a:path>
              <a:moveTo>
                <a:pt x="0" y="45720"/>
              </a:moveTo>
              <a:lnTo>
                <a:pt x="33908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045" y="683224"/>
        <a:ext cx="18484" cy="3700"/>
      </dsp:txXfrm>
    </dsp:sp>
    <dsp:sp modelId="{30672D73-247D-4902-8835-388D8B080E6C}">
      <dsp:nvSpPr>
        <dsp:cNvPr id="0" name=""/>
        <dsp:cNvSpPr/>
      </dsp:nvSpPr>
      <dsp:spPr>
        <a:xfrm>
          <a:off x="144710" y="4586"/>
          <a:ext cx="1926832" cy="13609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The first placement options for young children with disabilities are inclusive settings</a:t>
          </a:r>
        </a:p>
      </dsp:txBody>
      <dsp:txXfrm>
        <a:off x="144710" y="4586"/>
        <a:ext cx="1926832" cy="1360977"/>
      </dsp:txXfrm>
    </dsp:sp>
    <dsp:sp modelId="{CB127D0E-D1D1-4A51-B003-B15AB87FB904}">
      <dsp:nvSpPr>
        <dsp:cNvPr id="0" name=""/>
        <dsp:cNvSpPr/>
      </dsp:nvSpPr>
      <dsp:spPr>
        <a:xfrm>
          <a:off x="4391242" y="639355"/>
          <a:ext cx="339088" cy="91440"/>
        </a:xfrm>
        <a:custGeom>
          <a:avLst/>
          <a:gdLst/>
          <a:ahLst/>
          <a:cxnLst/>
          <a:rect l="0" t="0" r="0" b="0"/>
          <a:pathLst>
            <a:path>
              <a:moveTo>
                <a:pt x="0" y="45720"/>
              </a:moveTo>
              <a:lnTo>
                <a:pt x="339088" y="45720"/>
              </a:lnTo>
            </a:path>
          </a:pathLst>
        </a:custGeom>
        <a:noFill/>
        <a:ln w="6350" cap="flat" cmpd="sng" algn="ctr">
          <a:solidFill>
            <a:schemeClr val="accent5">
              <a:hueOff val="0"/>
              <a:satOff val="0"/>
              <a:lumOff val="-1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1544" y="683224"/>
        <a:ext cx="18484" cy="3700"/>
      </dsp:txXfrm>
    </dsp:sp>
    <dsp:sp modelId="{58EEE52F-1AEF-4446-AC26-C886B2DCA548}">
      <dsp:nvSpPr>
        <dsp:cNvPr id="0" name=""/>
        <dsp:cNvSpPr/>
      </dsp:nvSpPr>
      <dsp:spPr>
        <a:xfrm>
          <a:off x="2441231" y="27891"/>
          <a:ext cx="1951810" cy="1314367"/>
        </a:xfrm>
        <a:prstGeom prst="rect">
          <a:avLst/>
        </a:prstGeom>
        <a:gradFill rotWithShape="0">
          <a:gsLst>
            <a:gs pos="0">
              <a:schemeClr val="accent5">
                <a:hueOff val="0"/>
                <a:satOff val="0"/>
                <a:lumOff val="-1177"/>
                <a:alphaOff val="0"/>
                <a:satMod val="103000"/>
                <a:lumMod val="102000"/>
                <a:tint val="94000"/>
              </a:schemeClr>
            </a:gs>
            <a:gs pos="50000">
              <a:schemeClr val="accent5">
                <a:hueOff val="0"/>
                <a:satOff val="0"/>
                <a:lumOff val="-1177"/>
                <a:alphaOff val="0"/>
                <a:satMod val="110000"/>
                <a:lumMod val="100000"/>
                <a:shade val="100000"/>
              </a:schemeClr>
            </a:gs>
            <a:gs pos="100000">
              <a:schemeClr val="accent5">
                <a:hueOff val="0"/>
                <a:satOff val="0"/>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We need formal agreements and strong collaboration with EC settings outside the public schools</a:t>
          </a:r>
        </a:p>
      </dsp:txBody>
      <dsp:txXfrm>
        <a:off x="2441231" y="27891"/>
        <a:ext cx="1951810" cy="1314367"/>
      </dsp:txXfrm>
    </dsp:sp>
    <dsp:sp modelId="{FBD11451-9061-4AE1-B4F5-1882FE4805D5}">
      <dsp:nvSpPr>
        <dsp:cNvPr id="0" name=""/>
        <dsp:cNvSpPr/>
      </dsp:nvSpPr>
      <dsp:spPr>
        <a:xfrm>
          <a:off x="1784319" y="1365249"/>
          <a:ext cx="4007833" cy="339088"/>
        </a:xfrm>
        <a:custGeom>
          <a:avLst/>
          <a:gdLst/>
          <a:ahLst/>
          <a:cxnLst/>
          <a:rect l="0" t="0" r="0" b="0"/>
          <a:pathLst>
            <a:path>
              <a:moveTo>
                <a:pt x="4007833" y="0"/>
              </a:moveTo>
              <a:lnTo>
                <a:pt x="4007833" y="186644"/>
              </a:lnTo>
              <a:lnTo>
                <a:pt x="0" y="186644"/>
              </a:lnTo>
              <a:lnTo>
                <a:pt x="0" y="339088"/>
              </a:lnTo>
            </a:path>
          </a:pathLst>
        </a:custGeom>
        <a:noFill/>
        <a:ln w="6350" cap="flat" cmpd="sng" algn="ctr">
          <a:solidFill>
            <a:schemeClr val="accent5">
              <a:hueOff val="0"/>
              <a:satOff val="0"/>
              <a:lumOff val="-2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7614" y="1532943"/>
        <a:ext cx="201242" cy="3700"/>
      </dsp:txXfrm>
    </dsp:sp>
    <dsp:sp modelId="{389DC933-69DE-4A54-ACDF-1483CD6B3E90}">
      <dsp:nvSpPr>
        <dsp:cNvPr id="0" name=""/>
        <dsp:cNvSpPr/>
      </dsp:nvSpPr>
      <dsp:spPr>
        <a:xfrm>
          <a:off x="4762730" y="3101"/>
          <a:ext cx="2058843" cy="1363948"/>
        </a:xfrm>
        <a:prstGeom prst="rect">
          <a:avLst/>
        </a:prstGeom>
        <a:gradFill rotWithShape="0">
          <a:gsLst>
            <a:gs pos="0">
              <a:schemeClr val="accent5">
                <a:hueOff val="0"/>
                <a:satOff val="0"/>
                <a:lumOff val="-2354"/>
                <a:alphaOff val="0"/>
                <a:satMod val="103000"/>
                <a:lumMod val="102000"/>
                <a:tint val="94000"/>
              </a:schemeClr>
            </a:gs>
            <a:gs pos="50000">
              <a:schemeClr val="accent5">
                <a:hueOff val="0"/>
                <a:satOff val="0"/>
                <a:lumOff val="-2354"/>
                <a:alphaOff val="0"/>
                <a:satMod val="110000"/>
                <a:lumMod val="100000"/>
                <a:shade val="100000"/>
              </a:schemeClr>
            </a:gs>
            <a:gs pos="100000">
              <a:schemeClr val="accent5">
                <a:hueOff val="0"/>
                <a:satOff val="0"/>
                <a:lumOff val="-23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There is a strong movement to turn the field of education into a family centered-versus- child centered system.  </a:t>
          </a:r>
        </a:p>
      </dsp:txBody>
      <dsp:txXfrm>
        <a:off x="4762730" y="3101"/>
        <a:ext cx="2058843" cy="1363948"/>
      </dsp:txXfrm>
    </dsp:sp>
    <dsp:sp modelId="{A4F5FF63-1096-461D-8948-AF327B5A42E6}">
      <dsp:nvSpPr>
        <dsp:cNvPr id="0" name=""/>
        <dsp:cNvSpPr/>
      </dsp:nvSpPr>
      <dsp:spPr>
        <a:xfrm>
          <a:off x="3422128" y="2311829"/>
          <a:ext cx="339088" cy="91440"/>
        </a:xfrm>
        <a:custGeom>
          <a:avLst/>
          <a:gdLst/>
          <a:ahLst/>
          <a:cxnLst/>
          <a:rect l="0" t="0" r="0" b="0"/>
          <a:pathLst>
            <a:path>
              <a:moveTo>
                <a:pt x="0" y="45720"/>
              </a:moveTo>
              <a:lnTo>
                <a:pt x="339088" y="45720"/>
              </a:lnTo>
            </a:path>
          </a:pathLst>
        </a:custGeom>
        <a:noFill/>
        <a:ln w="6350" cap="flat" cmpd="sng" algn="ctr">
          <a:solidFill>
            <a:schemeClr val="accent5">
              <a:hueOff val="0"/>
              <a:satOff val="0"/>
              <a:lumOff val="-42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82430" y="2355698"/>
        <a:ext cx="18484" cy="3700"/>
      </dsp:txXfrm>
    </dsp:sp>
    <dsp:sp modelId="{4642F3A7-6E84-4651-91FA-9155A4BC2365}">
      <dsp:nvSpPr>
        <dsp:cNvPr id="0" name=""/>
        <dsp:cNvSpPr/>
      </dsp:nvSpPr>
      <dsp:spPr>
        <a:xfrm>
          <a:off x="144710" y="1736737"/>
          <a:ext cx="3279217" cy="1241622"/>
        </a:xfrm>
        <a:prstGeom prst="rect">
          <a:avLst/>
        </a:prstGeom>
        <a:gradFill rotWithShape="0">
          <a:gsLst>
            <a:gs pos="0">
              <a:schemeClr val="accent5">
                <a:hueOff val="0"/>
                <a:satOff val="0"/>
                <a:lumOff val="-3530"/>
                <a:alphaOff val="0"/>
                <a:satMod val="103000"/>
                <a:lumMod val="102000"/>
                <a:tint val="94000"/>
              </a:schemeClr>
            </a:gs>
            <a:gs pos="50000">
              <a:schemeClr val="accent5">
                <a:hueOff val="0"/>
                <a:satOff val="0"/>
                <a:lumOff val="-3530"/>
                <a:alphaOff val="0"/>
                <a:satMod val="110000"/>
                <a:lumMod val="100000"/>
                <a:shade val="100000"/>
              </a:schemeClr>
            </a:gs>
            <a:gs pos="100000">
              <a:schemeClr val="accent5">
                <a:hueOff val="0"/>
                <a:satOff val="0"/>
                <a:lumOff val="-35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We need to provide teachers with the coaching necessary to adapt curriculum, activities and experiences and ensure therapists are knowledgeable of these components</a:t>
          </a:r>
          <a:r>
            <a:rPr lang="en-US" sz="1200" b="1" kern="1200" dirty="0"/>
            <a:t>.</a:t>
          </a:r>
        </a:p>
      </dsp:txBody>
      <dsp:txXfrm>
        <a:off x="144710" y="1736737"/>
        <a:ext cx="3279217" cy="1241622"/>
      </dsp:txXfrm>
    </dsp:sp>
    <dsp:sp modelId="{0CBF0E75-C2E0-421A-BA7D-24DF184C461F}">
      <dsp:nvSpPr>
        <dsp:cNvPr id="0" name=""/>
        <dsp:cNvSpPr/>
      </dsp:nvSpPr>
      <dsp:spPr>
        <a:xfrm>
          <a:off x="1548112" y="2945284"/>
          <a:ext cx="3495613" cy="373465"/>
        </a:xfrm>
        <a:custGeom>
          <a:avLst/>
          <a:gdLst/>
          <a:ahLst/>
          <a:cxnLst/>
          <a:rect l="0" t="0" r="0" b="0"/>
          <a:pathLst>
            <a:path>
              <a:moveTo>
                <a:pt x="3495613" y="0"/>
              </a:moveTo>
              <a:lnTo>
                <a:pt x="3495613" y="203832"/>
              </a:lnTo>
              <a:lnTo>
                <a:pt x="0" y="203832"/>
              </a:lnTo>
              <a:lnTo>
                <a:pt x="0" y="373465"/>
              </a:lnTo>
            </a:path>
          </a:pathLst>
        </a:custGeom>
        <a:noFill/>
        <a:ln w="6350" cap="flat" cmpd="sng" algn="ctr">
          <a:solidFill>
            <a:schemeClr val="accent5">
              <a:hueOff val="0"/>
              <a:satOff val="0"/>
              <a:lumOff val="-56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7947" y="3130167"/>
        <a:ext cx="175944" cy="3700"/>
      </dsp:txXfrm>
    </dsp:sp>
    <dsp:sp modelId="{CD136575-374D-4D2B-ABF2-4338E6E0BC26}">
      <dsp:nvSpPr>
        <dsp:cNvPr id="0" name=""/>
        <dsp:cNvSpPr/>
      </dsp:nvSpPr>
      <dsp:spPr>
        <a:xfrm>
          <a:off x="3793616" y="1768013"/>
          <a:ext cx="2500219" cy="1179071"/>
        </a:xfrm>
        <a:prstGeom prst="rect">
          <a:avLst/>
        </a:prstGeom>
        <a:gradFill rotWithShape="0">
          <a:gsLst>
            <a:gs pos="0">
              <a:schemeClr val="accent5">
                <a:hueOff val="0"/>
                <a:satOff val="0"/>
                <a:lumOff val="-4707"/>
                <a:alphaOff val="0"/>
                <a:satMod val="103000"/>
                <a:lumMod val="102000"/>
                <a:tint val="94000"/>
              </a:schemeClr>
            </a:gs>
            <a:gs pos="50000">
              <a:schemeClr val="accent5">
                <a:hueOff val="0"/>
                <a:satOff val="0"/>
                <a:lumOff val="-4707"/>
                <a:alphaOff val="0"/>
                <a:satMod val="110000"/>
                <a:lumMod val="100000"/>
                <a:shade val="100000"/>
              </a:schemeClr>
            </a:gs>
            <a:gs pos="100000">
              <a:schemeClr val="accent5">
                <a:hueOff val="0"/>
                <a:satOff val="0"/>
                <a:lumOff val="-47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We need to train specialists how to use evidence-based consultation and effective coaching models.  </a:t>
          </a:r>
        </a:p>
      </dsp:txBody>
      <dsp:txXfrm>
        <a:off x="3793616" y="1768013"/>
        <a:ext cx="2500219" cy="1179071"/>
      </dsp:txXfrm>
    </dsp:sp>
    <dsp:sp modelId="{930FFAF7-939F-48B4-83DF-212760FED302}">
      <dsp:nvSpPr>
        <dsp:cNvPr id="0" name=""/>
        <dsp:cNvSpPr/>
      </dsp:nvSpPr>
      <dsp:spPr>
        <a:xfrm>
          <a:off x="2873446" y="3869890"/>
          <a:ext cx="262820" cy="91440"/>
        </a:xfrm>
        <a:custGeom>
          <a:avLst/>
          <a:gdLst/>
          <a:ahLst/>
          <a:cxnLst/>
          <a:rect l="0" t="0" r="0" b="0"/>
          <a:pathLst>
            <a:path>
              <a:moveTo>
                <a:pt x="0" y="48821"/>
              </a:moveTo>
              <a:lnTo>
                <a:pt x="148510" y="48821"/>
              </a:lnTo>
              <a:lnTo>
                <a:pt x="148510" y="45720"/>
              </a:lnTo>
              <a:lnTo>
                <a:pt x="262820" y="45720"/>
              </a:lnTo>
            </a:path>
          </a:pathLst>
        </a:custGeom>
        <a:noFill/>
        <a:ln w="6350" cap="flat" cmpd="sng" algn="ctr">
          <a:solidFill>
            <a:schemeClr val="accent5">
              <a:hueOff val="0"/>
              <a:satOff val="0"/>
              <a:lumOff val="-70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7520" y="3913760"/>
        <a:ext cx="14671" cy="3700"/>
      </dsp:txXfrm>
    </dsp:sp>
    <dsp:sp modelId="{F0ADFDBB-F50A-44A4-AF51-A08D02DBFE2A}">
      <dsp:nvSpPr>
        <dsp:cNvPr id="0" name=""/>
        <dsp:cNvSpPr/>
      </dsp:nvSpPr>
      <dsp:spPr>
        <a:xfrm>
          <a:off x="220979" y="3351150"/>
          <a:ext cx="2654266" cy="1135123"/>
        </a:xfrm>
        <a:prstGeom prst="rect">
          <a:avLst/>
        </a:prstGeom>
        <a:gradFill rotWithShape="0">
          <a:gsLst>
            <a:gs pos="0">
              <a:schemeClr val="accent5">
                <a:hueOff val="0"/>
                <a:satOff val="0"/>
                <a:lumOff val="-5884"/>
                <a:alphaOff val="0"/>
                <a:satMod val="103000"/>
                <a:lumMod val="102000"/>
                <a:tint val="94000"/>
              </a:schemeClr>
            </a:gs>
            <a:gs pos="50000">
              <a:schemeClr val="accent5">
                <a:hueOff val="0"/>
                <a:satOff val="0"/>
                <a:lumOff val="-5884"/>
                <a:alphaOff val="0"/>
                <a:satMod val="110000"/>
                <a:lumMod val="100000"/>
                <a:shade val="100000"/>
              </a:schemeClr>
            </a:gs>
            <a:gs pos="100000">
              <a:schemeClr val="accent5">
                <a:hueOff val="0"/>
                <a:satOff val="0"/>
                <a:lumOff val="-58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Children with disabilities do not need to be ready to be included; rather programs need to be “ready” to support all children</a:t>
          </a:r>
          <a:r>
            <a:rPr lang="en-US" sz="1200" b="1" kern="1200" dirty="0"/>
            <a:t>.</a:t>
          </a:r>
        </a:p>
      </dsp:txBody>
      <dsp:txXfrm>
        <a:off x="220979" y="3351150"/>
        <a:ext cx="2654266" cy="1135123"/>
      </dsp:txXfrm>
    </dsp:sp>
    <dsp:sp modelId="{88CB5A0E-CD23-40E8-9FDB-D7D6E60B0A4F}">
      <dsp:nvSpPr>
        <dsp:cNvPr id="0" name=""/>
        <dsp:cNvSpPr/>
      </dsp:nvSpPr>
      <dsp:spPr>
        <a:xfrm>
          <a:off x="3168666" y="3445810"/>
          <a:ext cx="2905719" cy="939600"/>
        </a:xfrm>
        <a:prstGeom prst="rect">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761" tIns="82674" rIns="78761" bIns="82674" numCol="1" spcCol="1270" anchor="ctr" anchorCtr="0">
          <a:noAutofit/>
        </a:bodyPr>
        <a:lstStyle/>
        <a:p>
          <a:pPr marL="0" lvl="0" indent="0" algn="ctr" defTabSz="622300">
            <a:lnSpc>
              <a:spcPct val="90000"/>
            </a:lnSpc>
            <a:spcBef>
              <a:spcPct val="0"/>
            </a:spcBef>
            <a:spcAft>
              <a:spcPct val="35000"/>
            </a:spcAft>
            <a:buNone/>
          </a:pPr>
          <a:r>
            <a:rPr lang="en-US" sz="1400" b="1" kern="1200" dirty="0"/>
            <a:t>Assessment must target both the characteristics of the child and the characteristics of the classroom environment</a:t>
          </a:r>
          <a:r>
            <a:rPr lang="en-US" sz="1400" kern="1200" dirty="0"/>
            <a:t>.</a:t>
          </a:r>
        </a:p>
      </dsp:txBody>
      <dsp:txXfrm>
        <a:off x="3168666" y="3445810"/>
        <a:ext cx="2905719" cy="93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93BFE-4FEC-43C9-AA63-F6E4F67F7356}">
      <dsp:nvSpPr>
        <dsp:cNvPr id="0" name=""/>
        <dsp:cNvSpPr/>
      </dsp:nvSpPr>
      <dsp:spPr>
        <a:xfrm rot="5400000">
          <a:off x="-184927" y="186056"/>
          <a:ext cx="1232847" cy="86299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C</a:t>
          </a:r>
          <a:r>
            <a:rPr lang="en-US" sz="2200" b="0" kern="1200" dirty="0"/>
            <a:t>r</a:t>
          </a:r>
          <a:r>
            <a:rPr lang="en-US" sz="2200" b="1" kern="1200" dirty="0"/>
            <a:t>eate</a:t>
          </a:r>
        </a:p>
      </dsp:txBody>
      <dsp:txXfrm rot="-5400000">
        <a:off x="1" y="432626"/>
        <a:ext cx="862993" cy="369854"/>
      </dsp:txXfrm>
    </dsp:sp>
    <dsp:sp modelId="{F43B0639-1C09-4E4D-A2D2-2A48330F4B81}">
      <dsp:nvSpPr>
        <dsp:cNvPr id="0" name=""/>
        <dsp:cNvSpPr/>
      </dsp:nvSpPr>
      <dsp:spPr>
        <a:xfrm rot="5400000">
          <a:off x="5383099" y="-4518976"/>
          <a:ext cx="801351" cy="98415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Create an Assessment Team to conduct child assessments</a:t>
          </a:r>
        </a:p>
      </dsp:txBody>
      <dsp:txXfrm rot="-5400000">
        <a:off x="862994" y="40248"/>
        <a:ext cx="9802443" cy="723113"/>
      </dsp:txXfrm>
    </dsp:sp>
    <dsp:sp modelId="{815674F7-2E38-4D26-863B-A754AAFEA6A3}">
      <dsp:nvSpPr>
        <dsp:cNvPr id="0" name=""/>
        <dsp:cNvSpPr/>
      </dsp:nvSpPr>
      <dsp:spPr>
        <a:xfrm rot="5400000">
          <a:off x="-184927" y="1271906"/>
          <a:ext cx="1232847" cy="862993"/>
        </a:xfrm>
        <a:prstGeom prst="chevron">
          <a:avLst/>
        </a:prstGeom>
        <a:solidFill>
          <a:schemeClr val="accent2">
            <a:hueOff val="0"/>
            <a:satOff val="0"/>
            <a:lumOff val="-3660"/>
            <a:alphaOff val="0"/>
          </a:schemeClr>
        </a:solidFill>
        <a:ln w="12700" cap="flat" cmpd="sng" algn="ctr">
          <a:solidFill>
            <a:schemeClr val="accent2">
              <a:hueOff val="0"/>
              <a:satOff val="0"/>
              <a:lumOff val="-366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Use</a:t>
          </a:r>
        </a:p>
      </dsp:txBody>
      <dsp:txXfrm rot="-5400000">
        <a:off x="1" y="1518476"/>
        <a:ext cx="862993" cy="369854"/>
      </dsp:txXfrm>
    </dsp:sp>
    <dsp:sp modelId="{D02712C1-1520-49B8-90D5-9A748B1178C2}">
      <dsp:nvSpPr>
        <dsp:cNvPr id="0" name=""/>
        <dsp:cNvSpPr/>
      </dsp:nvSpPr>
      <dsp:spPr>
        <a:xfrm rot="5400000">
          <a:off x="5383099" y="-3433126"/>
          <a:ext cx="801351" cy="98415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36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Use OSEP Child Outcomes to frame assessment and IEP development</a:t>
          </a:r>
        </a:p>
      </dsp:txBody>
      <dsp:txXfrm rot="-5400000">
        <a:off x="862994" y="1126098"/>
        <a:ext cx="9802443" cy="723113"/>
      </dsp:txXfrm>
    </dsp:sp>
    <dsp:sp modelId="{E8B119E7-92AF-448E-AD07-A89ADFE34D19}">
      <dsp:nvSpPr>
        <dsp:cNvPr id="0" name=""/>
        <dsp:cNvSpPr/>
      </dsp:nvSpPr>
      <dsp:spPr>
        <a:xfrm rot="5400000">
          <a:off x="-184927" y="2357755"/>
          <a:ext cx="1232847" cy="862993"/>
        </a:xfrm>
        <a:prstGeom prst="chevron">
          <a:avLst/>
        </a:prstGeom>
        <a:solidFill>
          <a:schemeClr val="accent2">
            <a:hueOff val="0"/>
            <a:satOff val="0"/>
            <a:lumOff val="-7320"/>
            <a:alphaOff val="0"/>
          </a:schemeClr>
        </a:solidFill>
        <a:ln w="12700" cap="flat" cmpd="sng" algn="ctr">
          <a:solidFill>
            <a:schemeClr val="accent2">
              <a:hueOff val="0"/>
              <a:satOff val="0"/>
              <a:lumOff val="-732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Select</a:t>
          </a:r>
        </a:p>
      </dsp:txBody>
      <dsp:txXfrm rot="-5400000">
        <a:off x="1" y="2604325"/>
        <a:ext cx="862993" cy="369854"/>
      </dsp:txXfrm>
    </dsp:sp>
    <dsp:sp modelId="{3A45F287-DD80-42AE-8678-280233CD8515}">
      <dsp:nvSpPr>
        <dsp:cNvPr id="0" name=""/>
        <dsp:cNvSpPr/>
      </dsp:nvSpPr>
      <dsp:spPr>
        <a:xfrm rot="5400000">
          <a:off x="5383099" y="-2347277"/>
          <a:ext cx="801351" cy="98415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73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Select an Assessment tool that aligns with OSEP Outcomes</a:t>
          </a:r>
        </a:p>
      </dsp:txBody>
      <dsp:txXfrm rot="-5400000">
        <a:off x="862994" y="2211947"/>
        <a:ext cx="9802443" cy="723113"/>
      </dsp:txXfrm>
    </dsp:sp>
    <dsp:sp modelId="{53A03F32-3858-400D-996E-468A6E908816}">
      <dsp:nvSpPr>
        <dsp:cNvPr id="0" name=""/>
        <dsp:cNvSpPr/>
      </dsp:nvSpPr>
      <dsp:spPr>
        <a:xfrm rot="5400000">
          <a:off x="-184927" y="3443605"/>
          <a:ext cx="1232847" cy="862993"/>
        </a:xfrm>
        <a:prstGeom prst="chevron">
          <a:avLst/>
        </a:prstGeom>
        <a:solidFill>
          <a:schemeClr val="accent2">
            <a:hueOff val="0"/>
            <a:satOff val="0"/>
            <a:lumOff val="-10980"/>
            <a:alphaOff val="0"/>
          </a:schemeClr>
        </a:solidFill>
        <a:ln w="12700" cap="flat" cmpd="sng" algn="ctr">
          <a:solidFill>
            <a:schemeClr val="accent2">
              <a:hueOff val="0"/>
              <a:satOff val="0"/>
              <a:lumOff val="-1098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Launch</a:t>
          </a:r>
        </a:p>
      </dsp:txBody>
      <dsp:txXfrm rot="-5400000">
        <a:off x="1" y="3690175"/>
        <a:ext cx="862993" cy="369854"/>
      </dsp:txXfrm>
    </dsp:sp>
    <dsp:sp modelId="{7DF80896-8954-48FA-9DE1-9158FCDAE37A}">
      <dsp:nvSpPr>
        <dsp:cNvPr id="0" name=""/>
        <dsp:cNvSpPr/>
      </dsp:nvSpPr>
      <dsp:spPr>
        <a:xfrm rot="5400000">
          <a:off x="5383099" y="-1261427"/>
          <a:ext cx="801351" cy="98415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10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Launch the Process with observations of children with peers in the context typical early childhood routines</a:t>
          </a:r>
        </a:p>
      </dsp:txBody>
      <dsp:txXfrm rot="-5400000">
        <a:off x="862994" y="3297797"/>
        <a:ext cx="9802443" cy="723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F92F-5204-4775-8591-81116DCC37CF}">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E79FB-06E7-4D00-871D-3E13C09F970B}">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Issue</a:t>
          </a:r>
          <a:r>
            <a:rPr lang="en-US" sz="2500" kern="1200" dirty="0"/>
            <a:t>--Circle time problematic for children with autism- </a:t>
          </a:r>
          <a:r>
            <a:rPr lang="en-US" sz="2500" b="1" kern="1200" dirty="0"/>
            <a:t>Why?</a:t>
          </a:r>
        </a:p>
      </dsp:txBody>
      <dsp:txXfrm>
        <a:off x="0" y="0"/>
        <a:ext cx="6492875" cy="1276350"/>
      </dsp:txXfrm>
    </dsp:sp>
    <dsp:sp modelId="{F9B5254C-0A93-478F-AEB6-8669C0FE6C91}">
      <dsp:nvSpPr>
        <dsp:cNvPr id="0" name=""/>
        <dsp:cNvSpPr/>
      </dsp:nvSpPr>
      <dsp:spPr>
        <a:xfrm>
          <a:off x="0" y="1276350"/>
          <a:ext cx="6492875" cy="0"/>
        </a:xfrm>
        <a:prstGeom prst="line">
          <a:avLst/>
        </a:prstGeom>
        <a:solidFill>
          <a:schemeClr val="accent2">
            <a:hueOff val="0"/>
            <a:satOff val="0"/>
            <a:lumOff val="-3660"/>
            <a:alphaOff val="0"/>
          </a:schemeClr>
        </a:solidFill>
        <a:ln w="12700" cap="flat" cmpd="sng" algn="ctr">
          <a:solidFill>
            <a:schemeClr val="accent2">
              <a:hueOff val="0"/>
              <a:satOff val="0"/>
              <a:lumOff val="-36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AB347-9AD0-4353-9905-16253AAADB39}">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Challenge-</a:t>
          </a:r>
          <a:r>
            <a:rPr lang="en-US" sz="2500" kern="1200" dirty="0"/>
            <a:t>-Over 90% of preschool programs have circle time </a:t>
          </a:r>
          <a:r>
            <a:rPr lang="en-US" sz="2500" b="1" kern="1200" dirty="0"/>
            <a:t>daily-What does it look like? Require?</a:t>
          </a:r>
        </a:p>
      </dsp:txBody>
      <dsp:txXfrm>
        <a:off x="0" y="1276350"/>
        <a:ext cx="6492875" cy="1276350"/>
      </dsp:txXfrm>
    </dsp:sp>
    <dsp:sp modelId="{76E9FFC4-4909-4A7C-8FBB-4429B33779B7}">
      <dsp:nvSpPr>
        <dsp:cNvPr id="0" name=""/>
        <dsp:cNvSpPr/>
      </dsp:nvSpPr>
      <dsp:spPr>
        <a:xfrm>
          <a:off x="0" y="2552700"/>
          <a:ext cx="6492875" cy="0"/>
        </a:xfrm>
        <a:prstGeom prst="line">
          <a:avLst/>
        </a:prstGeom>
        <a:solidFill>
          <a:schemeClr val="accent2">
            <a:hueOff val="0"/>
            <a:satOff val="0"/>
            <a:lumOff val="-7320"/>
            <a:alphaOff val="0"/>
          </a:schemeClr>
        </a:solidFill>
        <a:ln w="12700" cap="flat" cmpd="sng" algn="ctr">
          <a:solidFill>
            <a:schemeClr val="accent2">
              <a:hueOff val="0"/>
              <a:satOff val="0"/>
              <a:lumOff val="-73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4B649-E00A-48FD-A17A-9A0F3773D449}">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Benefit</a:t>
          </a:r>
          <a:r>
            <a:rPr lang="en-US" sz="2500" kern="1200" dirty="0"/>
            <a:t>--Circle time may be beneficial for children with autism- </a:t>
          </a:r>
          <a:r>
            <a:rPr lang="en-US" sz="2500" b="1" kern="1200" dirty="0"/>
            <a:t>In what ways?</a:t>
          </a:r>
        </a:p>
      </dsp:txBody>
      <dsp:txXfrm>
        <a:off x="0" y="2552700"/>
        <a:ext cx="6492875" cy="1276350"/>
      </dsp:txXfrm>
    </dsp:sp>
    <dsp:sp modelId="{2B0D75A2-17F5-4E2F-AEB1-C95622A56E5F}">
      <dsp:nvSpPr>
        <dsp:cNvPr id="0" name=""/>
        <dsp:cNvSpPr/>
      </dsp:nvSpPr>
      <dsp:spPr>
        <a:xfrm>
          <a:off x="0" y="3829050"/>
          <a:ext cx="6492875" cy="0"/>
        </a:xfrm>
        <a:prstGeom prst="line">
          <a:avLst/>
        </a:prstGeom>
        <a:solidFill>
          <a:schemeClr val="accent2">
            <a:hueOff val="0"/>
            <a:satOff val="0"/>
            <a:lumOff val="-10980"/>
            <a:alphaOff val="0"/>
          </a:schemeClr>
        </a:solidFill>
        <a:ln w="12700" cap="flat" cmpd="sng" algn="ctr">
          <a:solidFill>
            <a:schemeClr val="accent2">
              <a:hueOff val="0"/>
              <a:satOff val="0"/>
              <a:lumOff val="-1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6DAAD-0BA3-4225-B432-1347AA72B6BD}">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Adaptations</a:t>
          </a:r>
          <a:r>
            <a:rPr lang="en-US" sz="2500" kern="1200" dirty="0"/>
            <a:t>-Circle time can be adapted to address social and communication needs- </a:t>
          </a:r>
          <a:r>
            <a:rPr lang="en-US" sz="2500" b="1" kern="1200" dirty="0"/>
            <a:t>How?</a:t>
          </a:r>
        </a:p>
      </dsp:txBody>
      <dsp:txXfrm>
        <a:off x="0" y="3829050"/>
        <a:ext cx="6492875" cy="1276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1BA8-6190-4BB6-A2B1-072D2990FF7D}">
      <dsp:nvSpPr>
        <dsp:cNvPr id="0" name=""/>
        <dsp:cNvSpPr/>
      </dsp:nvSpPr>
      <dsp:spPr>
        <a:xfrm>
          <a:off x="1479196" y="1271"/>
          <a:ext cx="5916786" cy="8488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802" tIns="140608" rIns="114802"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Introduce the practice</a:t>
          </a:r>
        </a:p>
      </dsp:txBody>
      <dsp:txXfrm>
        <a:off x="1479196" y="1271"/>
        <a:ext cx="5916786" cy="848890"/>
      </dsp:txXfrm>
    </dsp:sp>
    <dsp:sp modelId="{BDFEADE4-C439-40B3-A6E3-0E1ED1AF4934}">
      <dsp:nvSpPr>
        <dsp:cNvPr id="0" name=""/>
        <dsp:cNvSpPr/>
      </dsp:nvSpPr>
      <dsp:spPr>
        <a:xfrm>
          <a:off x="0" y="19019"/>
          <a:ext cx="1479196" cy="8133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4" tIns="54681" rIns="78274" bIns="54681" numCol="1" spcCol="1270" anchor="ctr" anchorCtr="0">
          <a:noAutofit/>
        </a:bodyPr>
        <a:lstStyle/>
        <a:p>
          <a:pPr marL="0" lvl="0" indent="0" algn="ctr" defTabSz="666750">
            <a:lnSpc>
              <a:spcPct val="90000"/>
            </a:lnSpc>
            <a:spcBef>
              <a:spcPct val="0"/>
            </a:spcBef>
            <a:spcAft>
              <a:spcPct val="35000"/>
            </a:spcAft>
            <a:buNone/>
          </a:pPr>
          <a:r>
            <a:rPr lang="en-US" sz="1500" b="1" kern="1200" dirty="0"/>
            <a:t>Introduce</a:t>
          </a:r>
        </a:p>
      </dsp:txBody>
      <dsp:txXfrm>
        <a:off x="0" y="19019"/>
        <a:ext cx="1479196" cy="813395"/>
      </dsp:txXfrm>
    </dsp:sp>
    <dsp:sp modelId="{DE670EF7-A625-4E28-8DC2-280267E28FC5}">
      <dsp:nvSpPr>
        <dsp:cNvPr id="0" name=""/>
        <dsp:cNvSpPr/>
      </dsp:nvSpPr>
      <dsp:spPr>
        <a:xfrm>
          <a:off x="1482089" y="883376"/>
          <a:ext cx="5928359" cy="5535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5027" tIns="140608" rIns="115027"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Model or demonstrate the use of the practice</a:t>
          </a:r>
        </a:p>
      </dsp:txBody>
      <dsp:txXfrm>
        <a:off x="1482089" y="883376"/>
        <a:ext cx="5928359" cy="553575"/>
      </dsp:txXfrm>
    </dsp:sp>
    <dsp:sp modelId="{4760920E-685A-4961-AEF8-FAD50EC5952C}">
      <dsp:nvSpPr>
        <dsp:cNvPr id="0" name=""/>
        <dsp:cNvSpPr/>
      </dsp:nvSpPr>
      <dsp:spPr>
        <a:xfrm>
          <a:off x="0" y="883376"/>
          <a:ext cx="1482089" cy="5535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7" tIns="54681" rIns="78427" bIns="54681" numCol="1" spcCol="1270" anchor="ctr" anchorCtr="0">
          <a:noAutofit/>
        </a:bodyPr>
        <a:lstStyle/>
        <a:p>
          <a:pPr marL="0" lvl="0" indent="0" algn="ctr" defTabSz="666750">
            <a:lnSpc>
              <a:spcPct val="90000"/>
            </a:lnSpc>
            <a:spcBef>
              <a:spcPct val="0"/>
            </a:spcBef>
            <a:spcAft>
              <a:spcPct val="35000"/>
            </a:spcAft>
            <a:buNone/>
          </a:pPr>
          <a:r>
            <a:rPr lang="en-US" sz="1500" b="1" kern="1200"/>
            <a:t>Model or demonstrate</a:t>
          </a:r>
        </a:p>
      </dsp:txBody>
      <dsp:txXfrm>
        <a:off x="0" y="883376"/>
        <a:ext cx="1482089" cy="553575"/>
      </dsp:txXfrm>
    </dsp:sp>
    <dsp:sp modelId="{B689EED3-6639-4273-ABA5-8532A206A7AC}">
      <dsp:nvSpPr>
        <dsp:cNvPr id="0" name=""/>
        <dsp:cNvSpPr/>
      </dsp:nvSpPr>
      <dsp:spPr>
        <a:xfrm>
          <a:off x="1482089" y="1470166"/>
          <a:ext cx="5928359" cy="5535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5027" tIns="140608" rIns="115027"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Engage with teachers in the use of the practice</a:t>
          </a:r>
        </a:p>
      </dsp:txBody>
      <dsp:txXfrm>
        <a:off x="1482089" y="1470166"/>
        <a:ext cx="5928359" cy="553575"/>
      </dsp:txXfrm>
    </dsp:sp>
    <dsp:sp modelId="{97DA9609-0F40-44CD-8BC6-E03DED2E1B8F}">
      <dsp:nvSpPr>
        <dsp:cNvPr id="0" name=""/>
        <dsp:cNvSpPr/>
      </dsp:nvSpPr>
      <dsp:spPr>
        <a:xfrm>
          <a:off x="0" y="1470166"/>
          <a:ext cx="1482089" cy="5535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7" tIns="54681" rIns="78427" bIns="54681" numCol="1" spcCol="1270" anchor="ctr" anchorCtr="0">
          <a:noAutofit/>
        </a:bodyPr>
        <a:lstStyle/>
        <a:p>
          <a:pPr marL="0" lvl="0" indent="0" algn="ctr" defTabSz="666750">
            <a:lnSpc>
              <a:spcPct val="90000"/>
            </a:lnSpc>
            <a:spcBef>
              <a:spcPct val="0"/>
            </a:spcBef>
            <a:spcAft>
              <a:spcPct val="35000"/>
            </a:spcAft>
            <a:buNone/>
          </a:pPr>
          <a:r>
            <a:rPr lang="en-US" sz="1500" b="1" kern="1200"/>
            <a:t>Engage</a:t>
          </a:r>
        </a:p>
      </dsp:txBody>
      <dsp:txXfrm>
        <a:off x="0" y="1470166"/>
        <a:ext cx="1482089" cy="553575"/>
      </dsp:txXfrm>
    </dsp:sp>
    <dsp:sp modelId="{994D2045-560E-4F9E-A684-A01DF30DBFDC}">
      <dsp:nvSpPr>
        <dsp:cNvPr id="0" name=""/>
        <dsp:cNvSpPr/>
      </dsp:nvSpPr>
      <dsp:spPr>
        <a:xfrm>
          <a:off x="1482089" y="2056955"/>
          <a:ext cx="5928359" cy="5535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5027" tIns="140608" rIns="115027"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Facilitate teachers' self-evaluation of their experience using the practice</a:t>
          </a:r>
        </a:p>
      </dsp:txBody>
      <dsp:txXfrm>
        <a:off x="1482089" y="2056955"/>
        <a:ext cx="5928359" cy="553575"/>
      </dsp:txXfrm>
    </dsp:sp>
    <dsp:sp modelId="{9E008A68-C967-4415-81AC-393015E2E77B}">
      <dsp:nvSpPr>
        <dsp:cNvPr id="0" name=""/>
        <dsp:cNvSpPr/>
      </dsp:nvSpPr>
      <dsp:spPr>
        <a:xfrm>
          <a:off x="0" y="2056955"/>
          <a:ext cx="1482089" cy="5535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7" tIns="54681" rIns="78427" bIns="54681" numCol="1" spcCol="1270" anchor="ctr" anchorCtr="0">
          <a:noAutofit/>
        </a:bodyPr>
        <a:lstStyle/>
        <a:p>
          <a:pPr marL="0" lvl="0" indent="0" algn="ctr" defTabSz="666750">
            <a:lnSpc>
              <a:spcPct val="90000"/>
            </a:lnSpc>
            <a:spcBef>
              <a:spcPct val="0"/>
            </a:spcBef>
            <a:spcAft>
              <a:spcPct val="35000"/>
            </a:spcAft>
            <a:buNone/>
          </a:pPr>
          <a:r>
            <a:rPr lang="en-US" sz="1500" b="1" kern="1200"/>
            <a:t>Facilitate</a:t>
          </a:r>
        </a:p>
      </dsp:txBody>
      <dsp:txXfrm>
        <a:off x="0" y="2056955"/>
        <a:ext cx="1482089" cy="553575"/>
      </dsp:txXfrm>
    </dsp:sp>
    <dsp:sp modelId="{BEFC705A-43DF-4090-93EF-29B9A0283ADD}">
      <dsp:nvSpPr>
        <dsp:cNvPr id="0" name=""/>
        <dsp:cNvSpPr/>
      </dsp:nvSpPr>
      <dsp:spPr>
        <a:xfrm>
          <a:off x="1482089" y="2643745"/>
          <a:ext cx="5928359" cy="5535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5027" tIns="140608" rIns="115027"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Facilitate teachers' reflection on their understanding of the practice</a:t>
          </a:r>
        </a:p>
      </dsp:txBody>
      <dsp:txXfrm>
        <a:off x="1482089" y="2643745"/>
        <a:ext cx="5928359" cy="553575"/>
      </dsp:txXfrm>
    </dsp:sp>
    <dsp:sp modelId="{E64D71D7-B54E-414D-8C01-C83284FB3CB5}">
      <dsp:nvSpPr>
        <dsp:cNvPr id="0" name=""/>
        <dsp:cNvSpPr/>
      </dsp:nvSpPr>
      <dsp:spPr>
        <a:xfrm>
          <a:off x="0" y="2643745"/>
          <a:ext cx="1482089" cy="5535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7" tIns="54681" rIns="78427" bIns="54681" numCol="1" spcCol="1270" anchor="ctr" anchorCtr="0">
          <a:noAutofit/>
        </a:bodyPr>
        <a:lstStyle/>
        <a:p>
          <a:pPr marL="0" lvl="0" indent="0" algn="ctr" defTabSz="666750">
            <a:lnSpc>
              <a:spcPct val="90000"/>
            </a:lnSpc>
            <a:spcBef>
              <a:spcPct val="0"/>
            </a:spcBef>
            <a:spcAft>
              <a:spcPct val="35000"/>
            </a:spcAft>
            <a:buNone/>
          </a:pPr>
          <a:r>
            <a:rPr lang="en-US" sz="1500" b="1" kern="1200"/>
            <a:t>Facilitate</a:t>
          </a:r>
        </a:p>
      </dsp:txBody>
      <dsp:txXfrm>
        <a:off x="0" y="2643745"/>
        <a:ext cx="1482089" cy="553575"/>
      </dsp:txXfrm>
    </dsp:sp>
    <dsp:sp modelId="{A927C0F7-6F4F-436C-9443-4FFC399A263F}">
      <dsp:nvSpPr>
        <dsp:cNvPr id="0" name=""/>
        <dsp:cNvSpPr/>
      </dsp:nvSpPr>
      <dsp:spPr>
        <a:xfrm>
          <a:off x="1482089" y="3230534"/>
          <a:ext cx="5928359" cy="5535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5027" tIns="140608" rIns="115027" bIns="140608"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Provide ongoing supports and learning opportunities to teachers to perfect their use of the practice</a:t>
          </a:r>
        </a:p>
      </dsp:txBody>
      <dsp:txXfrm>
        <a:off x="1482089" y="3230534"/>
        <a:ext cx="5928359" cy="553575"/>
      </dsp:txXfrm>
    </dsp:sp>
    <dsp:sp modelId="{23CA6067-37CF-4CCF-B701-76CA505C507E}">
      <dsp:nvSpPr>
        <dsp:cNvPr id="0" name=""/>
        <dsp:cNvSpPr/>
      </dsp:nvSpPr>
      <dsp:spPr>
        <a:xfrm>
          <a:off x="0" y="3230534"/>
          <a:ext cx="1482089" cy="5535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7" tIns="54681" rIns="78427" bIns="54681" numCol="1" spcCol="1270" anchor="ctr" anchorCtr="0">
          <a:noAutofit/>
        </a:bodyPr>
        <a:lstStyle/>
        <a:p>
          <a:pPr marL="0" lvl="0" indent="0" algn="ctr" defTabSz="666750">
            <a:lnSpc>
              <a:spcPct val="90000"/>
            </a:lnSpc>
            <a:spcBef>
              <a:spcPct val="0"/>
            </a:spcBef>
            <a:spcAft>
              <a:spcPct val="35000"/>
            </a:spcAft>
            <a:buNone/>
          </a:pPr>
          <a:r>
            <a:rPr lang="en-US" sz="1500" b="1" kern="1200"/>
            <a:t>Provide</a:t>
          </a:r>
        </a:p>
      </dsp:txBody>
      <dsp:txXfrm>
        <a:off x="0" y="3230534"/>
        <a:ext cx="1482089" cy="553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r>
              <a:rPr lang="en-US"/>
              <a:t>Building High Quality Inclusive Programs from the Ground Up</a:t>
            </a:r>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970939" y="0"/>
            <a:ext cx="3037840" cy="466434"/>
          </a:xfrm>
          <a:prstGeom prst="rect">
            <a:avLst/>
          </a:prstGeom>
        </p:spPr>
        <p:txBody>
          <a:bodyPr vert="horz" lIns="93162" tIns="46581" rIns="93162" bIns="46581" rtlCol="0"/>
          <a:lstStyle>
            <a:lvl1pPr algn="r">
              <a:defRPr sz="1200"/>
            </a:lvl1pPr>
          </a:lstStyle>
          <a:p>
            <a:fld id="{8E836F02-AF67-416B-AB85-08CFF698F86D}" type="datetimeFigureOut">
              <a:rPr lang="en-US" smtClean="0"/>
              <a:t>2/25/2020</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1" y="8829967"/>
            <a:ext cx="3037840" cy="466433"/>
          </a:xfrm>
          <a:prstGeom prst="rect">
            <a:avLst/>
          </a:prstGeom>
        </p:spPr>
        <p:txBody>
          <a:bodyPr vert="horz" lIns="93162" tIns="46581" rIns="93162" bIns="46581" rtlCol="0" anchor="b"/>
          <a:lstStyle>
            <a:lvl1pPr algn="l">
              <a:defRPr sz="1200"/>
            </a:lvl1pPr>
          </a:lstStyle>
          <a:p>
            <a:r>
              <a:rPr lang="en-US"/>
              <a:t>www.earlychildhoodassociates.com</a:t>
            </a:r>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970939" y="8829967"/>
            <a:ext cx="3037840" cy="466433"/>
          </a:xfrm>
          <a:prstGeom prst="rect">
            <a:avLst/>
          </a:prstGeom>
        </p:spPr>
        <p:txBody>
          <a:bodyPr vert="horz" lIns="93162" tIns="46581" rIns="93162" bIns="46581"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r>
              <a:rPr lang="en-US"/>
              <a:t>Building High Quality Inclusive Programs from the Ground Up</a:t>
            </a:r>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45B7E8F0-931C-4E43-98D1-A3CD0E0034DC}" type="datetimeFigureOut">
              <a:rPr lang="en-US" smtClean="0"/>
              <a:t>2/25/2020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r>
              <a:rPr lang="en-US"/>
              <a:t>www.earlychildhoodassociates.com</a:t>
            </a:r>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
        <p:nvSpPr>
          <p:cNvPr id="5" name="Footer Placeholder 4">
            <a:extLst>
              <a:ext uri="{FF2B5EF4-FFF2-40B4-BE49-F238E27FC236}">
                <a16:creationId xmlns:a16="http://schemas.microsoft.com/office/drawing/2014/main" id="{68E0F531-0239-4ECB-AF0C-A8B9ADB24F01}"/>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87B4052B-71F4-4529-BE60-5CA9892685BA}"/>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
        <p:nvSpPr>
          <p:cNvPr id="5" name="Footer Placeholder 4">
            <a:extLst>
              <a:ext uri="{FF2B5EF4-FFF2-40B4-BE49-F238E27FC236}">
                <a16:creationId xmlns:a16="http://schemas.microsoft.com/office/drawing/2014/main" id="{30064D11-EAB8-41DC-B476-4054FB6F84EC}"/>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2182545D-1213-499A-AD83-504FB49BEC80}"/>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12884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CC5B5-816E-4DF5-8FB3-AA35626CB20E}" type="slidenum">
              <a:rPr lang="en-US" smtClean="0"/>
              <a:t>11</a:t>
            </a:fld>
            <a:endParaRPr lang="en-US" dirty="0"/>
          </a:p>
        </p:txBody>
      </p:sp>
      <p:sp>
        <p:nvSpPr>
          <p:cNvPr id="5" name="Footer Placeholder 4">
            <a:extLst>
              <a:ext uri="{FF2B5EF4-FFF2-40B4-BE49-F238E27FC236}">
                <a16:creationId xmlns:a16="http://schemas.microsoft.com/office/drawing/2014/main" id="{AECD6074-B597-425C-AFE8-E373499C10C8}"/>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CF67533E-C3FF-43D6-97E4-A50E05096183}"/>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71202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CC5B5-816E-4DF5-8FB3-AA35626CB20E}" type="slidenum">
              <a:rPr lang="en-US" smtClean="0"/>
              <a:t>12</a:t>
            </a:fld>
            <a:endParaRPr lang="en-US" dirty="0"/>
          </a:p>
        </p:txBody>
      </p:sp>
      <p:sp>
        <p:nvSpPr>
          <p:cNvPr id="5" name="Footer Placeholder 4">
            <a:extLst>
              <a:ext uri="{FF2B5EF4-FFF2-40B4-BE49-F238E27FC236}">
                <a16:creationId xmlns:a16="http://schemas.microsoft.com/office/drawing/2014/main" id="{87687B8D-C71C-4A98-996B-858C7D89C6B8}"/>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9D816F2C-57F2-4104-8822-172B30AEBAF8}"/>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97536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CC5B5-816E-4DF5-8FB3-AA35626CB20E}" type="slidenum">
              <a:rPr lang="en-US" smtClean="0"/>
              <a:t>13</a:t>
            </a:fld>
            <a:endParaRPr lang="en-US" dirty="0"/>
          </a:p>
        </p:txBody>
      </p:sp>
      <p:sp>
        <p:nvSpPr>
          <p:cNvPr id="5" name="Footer Placeholder 4">
            <a:extLst>
              <a:ext uri="{FF2B5EF4-FFF2-40B4-BE49-F238E27FC236}">
                <a16:creationId xmlns:a16="http://schemas.microsoft.com/office/drawing/2014/main" id="{8F2B54EB-F9E5-40E0-A520-B128E46B2DE9}"/>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2640837B-8B91-4BB0-A0AD-E75E93260B5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901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CC5B5-816E-4DF5-8FB3-AA35626CB20E}" type="slidenum">
              <a:rPr lang="en-US" smtClean="0"/>
              <a:t>14</a:t>
            </a:fld>
            <a:endParaRPr lang="en-US" dirty="0"/>
          </a:p>
        </p:txBody>
      </p:sp>
      <p:sp>
        <p:nvSpPr>
          <p:cNvPr id="5" name="Footer Placeholder 4">
            <a:extLst>
              <a:ext uri="{FF2B5EF4-FFF2-40B4-BE49-F238E27FC236}">
                <a16:creationId xmlns:a16="http://schemas.microsoft.com/office/drawing/2014/main" id="{70DDB800-E9A4-4413-B5CF-976A196BBBEC}"/>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A542C1D9-1B88-4491-8D53-5BF5B88C9DC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0604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CC5B5-816E-4DF5-8FB3-AA35626CB20E}" type="slidenum">
              <a:rPr lang="en-US" smtClean="0"/>
              <a:t>15</a:t>
            </a:fld>
            <a:endParaRPr lang="en-US" dirty="0"/>
          </a:p>
        </p:txBody>
      </p:sp>
      <p:sp>
        <p:nvSpPr>
          <p:cNvPr id="5" name="Footer Placeholder 4">
            <a:extLst>
              <a:ext uri="{FF2B5EF4-FFF2-40B4-BE49-F238E27FC236}">
                <a16:creationId xmlns:a16="http://schemas.microsoft.com/office/drawing/2014/main" id="{09E1BFC4-438E-435C-A7B6-AFDC66CABCF0}"/>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2E8CD512-B733-4634-A1BE-AB4AFF892330}"/>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97723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16</a:t>
            </a:fld>
            <a:endParaRPr lang="en-US" dirty="0"/>
          </a:p>
        </p:txBody>
      </p:sp>
      <p:sp>
        <p:nvSpPr>
          <p:cNvPr id="5" name="Footer Placeholder 4">
            <a:extLst>
              <a:ext uri="{FF2B5EF4-FFF2-40B4-BE49-F238E27FC236}">
                <a16:creationId xmlns:a16="http://schemas.microsoft.com/office/drawing/2014/main" id="{18D43AC5-704E-4F78-BD75-447DE8D8DA34}"/>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B5708330-9424-4CB7-89D9-16AE870DAD1E}"/>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59937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17</a:t>
            </a:fld>
            <a:endParaRPr lang="en-US" dirty="0"/>
          </a:p>
        </p:txBody>
      </p:sp>
      <p:sp>
        <p:nvSpPr>
          <p:cNvPr id="5" name="Footer Placeholder 4">
            <a:extLst>
              <a:ext uri="{FF2B5EF4-FFF2-40B4-BE49-F238E27FC236}">
                <a16:creationId xmlns:a16="http://schemas.microsoft.com/office/drawing/2014/main" id="{E8300DE6-64D2-402E-BF88-E1D022985481}"/>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1B5BF17F-F363-4699-A969-473CA0290DF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31572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18</a:t>
            </a:fld>
            <a:endParaRPr lang="en-US" dirty="0"/>
          </a:p>
        </p:txBody>
      </p:sp>
      <p:sp>
        <p:nvSpPr>
          <p:cNvPr id="5" name="Footer Placeholder 4">
            <a:extLst>
              <a:ext uri="{FF2B5EF4-FFF2-40B4-BE49-F238E27FC236}">
                <a16:creationId xmlns:a16="http://schemas.microsoft.com/office/drawing/2014/main" id="{83DAB58D-B2FB-421D-B925-8D0654CE9C61}"/>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E001F8ED-A79B-4455-A930-CA52B72FC455}"/>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24785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19</a:t>
            </a:fld>
            <a:endParaRPr lang="en-US" dirty="0"/>
          </a:p>
        </p:txBody>
      </p:sp>
      <p:sp>
        <p:nvSpPr>
          <p:cNvPr id="5" name="Footer Placeholder 4">
            <a:extLst>
              <a:ext uri="{FF2B5EF4-FFF2-40B4-BE49-F238E27FC236}">
                <a16:creationId xmlns:a16="http://schemas.microsoft.com/office/drawing/2014/main" id="{0F179731-D71C-4823-A9A1-EF002413E266}"/>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85F00E90-F4A6-4206-BBD4-B3A8EE48727E}"/>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83493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
        <p:nvSpPr>
          <p:cNvPr id="5" name="Footer Placeholder 4">
            <a:extLst>
              <a:ext uri="{FF2B5EF4-FFF2-40B4-BE49-F238E27FC236}">
                <a16:creationId xmlns:a16="http://schemas.microsoft.com/office/drawing/2014/main" id="{0F2EE7BC-45D5-4BDA-B8E8-162D5E4FCED9}"/>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C8014418-A09F-43E5-BD00-24864B326F11}"/>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850782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20</a:t>
            </a:fld>
            <a:endParaRPr lang="en-US" dirty="0"/>
          </a:p>
        </p:txBody>
      </p:sp>
      <p:sp>
        <p:nvSpPr>
          <p:cNvPr id="5" name="Footer Placeholder 4">
            <a:extLst>
              <a:ext uri="{FF2B5EF4-FFF2-40B4-BE49-F238E27FC236}">
                <a16:creationId xmlns:a16="http://schemas.microsoft.com/office/drawing/2014/main" id="{3FE2BF68-4B9B-442C-9197-B3DFCB03FA36}"/>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72E9FFBE-B778-4C6F-AEF4-BF04AEB826E2}"/>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41549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EB063-7F11-4E3B-BA52-07405B1C2D95}" type="slidenum">
              <a:rPr lang="en-US" smtClean="0"/>
              <a:t>21</a:t>
            </a:fld>
            <a:endParaRPr lang="en-US" dirty="0"/>
          </a:p>
        </p:txBody>
      </p:sp>
      <p:sp>
        <p:nvSpPr>
          <p:cNvPr id="5" name="Footer Placeholder 4">
            <a:extLst>
              <a:ext uri="{FF2B5EF4-FFF2-40B4-BE49-F238E27FC236}">
                <a16:creationId xmlns:a16="http://schemas.microsoft.com/office/drawing/2014/main" id="{DAF2BCAC-2711-4918-83C8-89750E4C86E2}"/>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FF06FAF3-9E50-4184-93BC-908F81C320A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20780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22</a:t>
            </a:fld>
            <a:endParaRPr lang="en-US" dirty="0"/>
          </a:p>
        </p:txBody>
      </p:sp>
      <p:sp>
        <p:nvSpPr>
          <p:cNvPr id="5" name="Footer Placeholder 4">
            <a:extLst>
              <a:ext uri="{FF2B5EF4-FFF2-40B4-BE49-F238E27FC236}">
                <a16:creationId xmlns:a16="http://schemas.microsoft.com/office/drawing/2014/main" id="{E8826B35-D636-4AFC-BDF0-FACE3A7AB7FB}"/>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93A14E4A-1D8B-432B-9E31-773C620DC8EA}"/>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08196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23</a:t>
            </a:fld>
            <a:endParaRPr lang="en-US" dirty="0"/>
          </a:p>
        </p:txBody>
      </p:sp>
      <p:sp>
        <p:nvSpPr>
          <p:cNvPr id="5" name="Footer Placeholder 4">
            <a:extLst>
              <a:ext uri="{FF2B5EF4-FFF2-40B4-BE49-F238E27FC236}">
                <a16:creationId xmlns:a16="http://schemas.microsoft.com/office/drawing/2014/main" id="{6E2F59E2-69F6-41C1-88D4-39E68A43E600}"/>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6639CABE-B4F0-4269-A81B-FB270BE8DA94}"/>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74894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EB063-7F11-4E3B-BA52-07405B1C2D95}" type="slidenum">
              <a:rPr lang="en-US" smtClean="0"/>
              <a:t>25</a:t>
            </a:fld>
            <a:endParaRPr lang="en-US" dirty="0"/>
          </a:p>
        </p:txBody>
      </p:sp>
      <p:sp>
        <p:nvSpPr>
          <p:cNvPr id="5" name="Footer Placeholder 4">
            <a:extLst>
              <a:ext uri="{FF2B5EF4-FFF2-40B4-BE49-F238E27FC236}">
                <a16:creationId xmlns:a16="http://schemas.microsoft.com/office/drawing/2014/main" id="{0FCFDB24-65A7-4A0E-B6D3-A4B3A5C3C06A}"/>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CB90CE8F-9911-41B7-82F7-7D3AF7B132D1}"/>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114329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EB063-7F11-4E3B-BA52-07405B1C2D95}" type="slidenum">
              <a:rPr lang="en-US" smtClean="0"/>
              <a:t>26</a:t>
            </a:fld>
            <a:endParaRPr lang="en-US" dirty="0"/>
          </a:p>
        </p:txBody>
      </p:sp>
      <p:sp>
        <p:nvSpPr>
          <p:cNvPr id="5" name="Footer Placeholder 4">
            <a:extLst>
              <a:ext uri="{FF2B5EF4-FFF2-40B4-BE49-F238E27FC236}">
                <a16:creationId xmlns:a16="http://schemas.microsoft.com/office/drawing/2014/main" id="{9E674D7F-4DB2-478C-82FF-6529DE6662F7}"/>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D6AB32EB-3F11-4D0B-B170-9A0ED9918C2C}"/>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58984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CE37F-573B-664D-8197-F90AF5BF1906}" type="slidenum">
              <a:rPr lang="en-US" smtClean="0"/>
              <a:t>28</a:t>
            </a:fld>
            <a:endParaRPr lang="en-US" dirty="0"/>
          </a:p>
        </p:txBody>
      </p:sp>
      <p:sp>
        <p:nvSpPr>
          <p:cNvPr id="5" name="Footer Placeholder 4">
            <a:extLst>
              <a:ext uri="{FF2B5EF4-FFF2-40B4-BE49-F238E27FC236}">
                <a16:creationId xmlns:a16="http://schemas.microsoft.com/office/drawing/2014/main" id="{05B2C5E4-90AD-4B10-B85C-0ABF65069342}"/>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2E2CF685-57A5-4B8B-A4D8-E87A42AD0E88}"/>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610767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29</a:t>
            </a:fld>
            <a:endParaRPr lang="en-US" dirty="0"/>
          </a:p>
        </p:txBody>
      </p:sp>
      <p:sp>
        <p:nvSpPr>
          <p:cNvPr id="5" name="Footer Placeholder 4">
            <a:extLst>
              <a:ext uri="{FF2B5EF4-FFF2-40B4-BE49-F238E27FC236}">
                <a16:creationId xmlns:a16="http://schemas.microsoft.com/office/drawing/2014/main" id="{7AD08F05-B677-4ED8-8590-59D5BA2BB301}"/>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04E326B5-66C2-4F32-AB67-B229644FCB4A}"/>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083665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30</a:t>
            </a:fld>
            <a:endParaRPr lang="en-US" dirty="0"/>
          </a:p>
        </p:txBody>
      </p:sp>
      <p:sp>
        <p:nvSpPr>
          <p:cNvPr id="5" name="Footer Placeholder 4">
            <a:extLst>
              <a:ext uri="{FF2B5EF4-FFF2-40B4-BE49-F238E27FC236}">
                <a16:creationId xmlns:a16="http://schemas.microsoft.com/office/drawing/2014/main" id="{D9AA83E9-9F0A-4844-A012-6CF216D03511}"/>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7F9A8B24-7EB6-4900-892D-14B035104D26}"/>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1793358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EBD66-0C7B-4513-908D-5FC7EF602805}" type="slidenum">
              <a:rPr lang="en-US">
                <a:solidFill>
                  <a:prstClr val="black"/>
                </a:solidFill>
              </a:rPr>
              <a:pPr/>
              <a:t>31</a:t>
            </a:fld>
            <a:endParaRPr lang="en-US" dirty="0">
              <a:solidFill>
                <a:prstClr val="black"/>
              </a:solidFill>
            </a:endParaRPr>
          </a:p>
        </p:txBody>
      </p:sp>
      <p:sp>
        <p:nvSpPr>
          <p:cNvPr id="65538" name="Rectangle 2"/>
          <p:cNvSpPr>
            <a:spLocks noGrp="1" noRot="1" noChangeAspect="1" noChangeArrowheads="1" noTextEdit="1"/>
          </p:cNvSpPr>
          <p:nvPr>
            <p:ph type="sldImg"/>
          </p:nvPr>
        </p:nvSpPr>
        <p:spPr>
          <a:xfrm>
            <a:off x="369888" y="708025"/>
            <a:ext cx="6299200" cy="3544888"/>
          </a:xfrm>
          <a:ln/>
        </p:spPr>
      </p:sp>
      <p:sp>
        <p:nvSpPr>
          <p:cNvPr id="65539" name="Rectangle 3"/>
          <p:cNvSpPr>
            <a:spLocks noGrp="1" noChangeArrowheads="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8E8CAE2D-21B3-4223-AE28-FB163AD1B427}"/>
              </a:ext>
            </a:extLst>
          </p:cNvPr>
          <p:cNvSpPr>
            <a:spLocks noGrp="1"/>
          </p:cNvSpPr>
          <p:nvPr>
            <p:ph type="ftr" sz="quarter" idx="4"/>
          </p:nvPr>
        </p:nvSpPr>
        <p:spPr/>
        <p:txBody>
          <a:bodyPr/>
          <a:lstStyle/>
          <a:p>
            <a:r>
              <a:rPr lang="en-US"/>
              <a:t>www.earlychildhoodassociates.com</a:t>
            </a:r>
            <a:endParaRPr lang="en-US" dirty="0"/>
          </a:p>
        </p:txBody>
      </p:sp>
      <p:sp>
        <p:nvSpPr>
          <p:cNvPr id="3" name="Header Placeholder 2">
            <a:extLst>
              <a:ext uri="{FF2B5EF4-FFF2-40B4-BE49-F238E27FC236}">
                <a16:creationId xmlns:a16="http://schemas.microsoft.com/office/drawing/2014/main" id="{AD307CEC-CD4A-44C6-9AFF-7BE5B90F8AD8}"/>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75825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19">
              <a:defRPr/>
            </a:pP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
        <p:nvSpPr>
          <p:cNvPr id="5" name="Footer Placeholder 4">
            <a:extLst>
              <a:ext uri="{FF2B5EF4-FFF2-40B4-BE49-F238E27FC236}">
                <a16:creationId xmlns:a16="http://schemas.microsoft.com/office/drawing/2014/main" id="{3EFE58E1-E95E-4785-9852-AD3F081A0B6C}"/>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60B8A0E0-C8C0-463A-9B09-4C19A53B273F}"/>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EB063-7F11-4E3B-BA52-07405B1C2D95}" type="slidenum">
              <a:rPr lang="en-US" smtClean="0"/>
              <a:t>32</a:t>
            </a:fld>
            <a:endParaRPr lang="en-US" dirty="0"/>
          </a:p>
        </p:txBody>
      </p:sp>
      <p:sp>
        <p:nvSpPr>
          <p:cNvPr id="5" name="Footer Placeholder 4">
            <a:extLst>
              <a:ext uri="{FF2B5EF4-FFF2-40B4-BE49-F238E27FC236}">
                <a16:creationId xmlns:a16="http://schemas.microsoft.com/office/drawing/2014/main" id="{37D66705-F4DE-4B90-9499-ADA157937235}"/>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BFD0F7A1-F3B3-4439-A9D0-DD5101DF40E0}"/>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63391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
        <p:nvSpPr>
          <p:cNvPr id="5" name="Footer Placeholder 4">
            <a:extLst>
              <a:ext uri="{FF2B5EF4-FFF2-40B4-BE49-F238E27FC236}">
                <a16:creationId xmlns:a16="http://schemas.microsoft.com/office/drawing/2014/main" id="{A8D37752-E149-4E6E-8BF6-6EC90DC75D0F}"/>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EB30FB8E-9E68-4AB6-BA29-724AC5B9E477}"/>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63945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r>
              <a:rPr lang="en-US" dirty="0"/>
              <a:t>The joint federal policy statement on inclusion released by the US Departments of Education and Health &amp; Human Services in 2015 digs deeply into  defining what is meant by participation in inclusive programs and defines the challenges and offers resources for addressing these challenges.  We know for example that approximately 45% of children with disabilities in this country are in inclusive settings—55% are in separate programs and this percentage has not changed in the past decade.  Now why is this happening?  There are a number of reasons but a primary one is that we do not have enough of high quality early childhood programs to include children with the adaptations needed to support them or the  staff expertise to implement these programs effectively.  And this is a problem that I venture to say permeates most of your programs for young children. We simply do not have enough space in public schools to accommodate the inclusion programs we need.  What is the answer?  Well one approach is to build up quality and capacity in the private programs operating in our communities.  The need to be part of the conversation about meeting the needs of children with disabilities, they need support and opportunities to be trained.  If we address this now, we will have a significant return on investment down the road.</a:t>
            </a:r>
            <a:endParaRPr lang="en-US" sz="160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a:t>
            </a:fld>
            <a:endParaRPr lang="en-US" dirty="0"/>
          </a:p>
        </p:txBody>
      </p:sp>
      <p:sp>
        <p:nvSpPr>
          <p:cNvPr id="5" name="Footer Placeholder 4">
            <a:extLst>
              <a:ext uri="{FF2B5EF4-FFF2-40B4-BE49-F238E27FC236}">
                <a16:creationId xmlns:a16="http://schemas.microsoft.com/office/drawing/2014/main" id="{F3418D2C-FE29-4E8F-A7CB-04874D40F5F4}"/>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BF5802F6-EE50-4A2F-BA46-F0E91ABEE460}"/>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91436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
        <p:nvSpPr>
          <p:cNvPr id="5" name="Footer Placeholder 4">
            <a:extLst>
              <a:ext uri="{FF2B5EF4-FFF2-40B4-BE49-F238E27FC236}">
                <a16:creationId xmlns:a16="http://schemas.microsoft.com/office/drawing/2014/main" id="{9F71D556-2BCA-4D52-9D3F-237FA17646A0}"/>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535ABF4B-B2DE-43A0-AECE-589BC52A721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20452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
        <p:nvSpPr>
          <p:cNvPr id="5" name="Footer Placeholder 4">
            <a:extLst>
              <a:ext uri="{FF2B5EF4-FFF2-40B4-BE49-F238E27FC236}">
                <a16:creationId xmlns:a16="http://schemas.microsoft.com/office/drawing/2014/main" id="{A5F95B9B-230A-4219-8B26-2B937B759453}"/>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D98B52D5-E889-4A9C-871D-6B68EE9E2B2B}"/>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391155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8452">
              <a:defRPr/>
            </a:pPr>
            <a:endParaRPr lang="en-US" dirty="0"/>
          </a:p>
          <a:p>
            <a:endParaRPr lang="en-US" dirty="0"/>
          </a:p>
        </p:txBody>
      </p:sp>
      <p:sp>
        <p:nvSpPr>
          <p:cNvPr id="4" name="Slide Number Placeholder 3"/>
          <p:cNvSpPr>
            <a:spLocks noGrp="1"/>
          </p:cNvSpPr>
          <p:nvPr>
            <p:ph type="sldNum" sz="quarter" idx="10"/>
          </p:nvPr>
        </p:nvSpPr>
        <p:spPr/>
        <p:txBody>
          <a:bodyPr/>
          <a:lstStyle/>
          <a:p>
            <a:fld id="{09193E71-4318-42F6-B95A-7FBE8FDF35CA}" type="slidenum">
              <a:rPr lang="en-US" smtClean="0"/>
              <a:t>8</a:t>
            </a:fld>
            <a:endParaRPr lang="en-US" dirty="0"/>
          </a:p>
        </p:txBody>
      </p:sp>
      <p:sp>
        <p:nvSpPr>
          <p:cNvPr id="5" name="Footer Placeholder 4">
            <a:extLst>
              <a:ext uri="{FF2B5EF4-FFF2-40B4-BE49-F238E27FC236}">
                <a16:creationId xmlns:a16="http://schemas.microsoft.com/office/drawing/2014/main" id="{B1D1214B-7B28-4A3B-82A2-DC997BEF69F4}"/>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2B7941B3-4C2D-4F62-AC0E-EAD5AE747BC3}"/>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219247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
        <p:nvSpPr>
          <p:cNvPr id="5" name="Footer Placeholder 4">
            <a:extLst>
              <a:ext uri="{FF2B5EF4-FFF2-40B4-BE49-F238E27FC236}">
                <a16:creationId xmlns:a16="http://schemas.microsoft.com/office/drawing/2014/main" id="{DFAB2FB6-2A96-480C-A55C-787A8B7A707A}"/>
              </a:ext>
            </a:extLst>
          </p:cNvPr>
          <p:cNvSpPr>
            <a:spLocks noGrp="1"/>
          </p:cNvSpPr>
          <p:nvPr>
            <p:ph type="ftr" sz="quarter" idx="4"/>
          </p:nvPr>
        </p:nvSpPr>
        <p:spPr/>
        <p:txBody>
          <a:bodyPr/>
          <a:lstStyle/>
          <a:p>
            <a:r>
              <a:rPr lang="en-US"/>
              <a:t>www.earlychildhoodassociates.com</a:t>
            </a:r>
            <a:endParaRPr lang="en-US" dirty="0"/>
          </a:p>
        </p:txBody>
      </p:sp>
      <p:sp>
        <p:nvSpPr>
          <p:cNvPr id="6" name="Header Placeholder 5">
            <a:extLst>
              <a:ext uri="{FF2B5EF4-FFF2-40B4-BE49-F238E27FC236}">
                <a16:creationId xmlns:a16="http://schemas.microsoft.com/office/drawing/2014/main" id="{AEE82260-432F-4BD8-B433-322F8C1A5F0D}"/>
              </a:ext>
            </a:extLst>
          </p:cNvPr>
          <p:cNvSpPr>
            <a:spLocks noGrp="1"/>
          </p:cNvSpPr>
          <p:nvPr>
            <p:ph type="hdr" sz="quarter"/>
          </p:nvPr>
        </p:nvSpPr>
        <p:spPr/>
        <p:txBody>
          <a:bodyPr/>
          <a:lstStyle/>
          <a:p>
            <a:r>
              <a:rPr lang="en-US"/>
              <a:t>Building High Quality Inclusive Programs from the Ground Up</a:t>
            </a:r>
            <a:endParaRPr lang="en-US" dirty="0"/>
          </a:p>
        </p:txBody>
      </p:sp>
    </p:spTree>
    <p:extLst>
      <p:ext uri="{BB962C8B-B14F-4D97-AF65-F5344CB8AC3E}">
        <p14:creationId xmlns:p14="http://schemas.microsoft.com/office/powerpoint/2010/main" val="75056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E5281-551D-4991-9034-5727B54F7588}"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
        <p:nvSpPr>
          <p:cNvPr id="7" name="Rectangle 6">
            <a:extLst>
              <a:ext uri="{FF2B5EF4-FFF2-40B4-BE49-F238E27FC236}">
                <a16:creationId xmlns:a16="http://schemas.microsoft.com/office/drawing/2014/main" id="{51E76879-7B0C-4D32-A5C2-74240506146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691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2AF0F-395A-405E-BBF5-529C418A4BD2}"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214354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44306-3E1E-4FA8-835D-643FD2A3DA2A}"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89042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A0D288A-5D2C-46B0-9E49-E1E02DD290F1}"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85035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03F9D-EA79-4350-A437-75FA817F3272}"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31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00DFB44-4953-4F2B-BDD7-132A616B5EF1}"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72812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F5DD65-3B40-41F7-B39A-022CD6C419F3}"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9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5" name="Date Placeholder 4"/>
          <p:cNvSpPr>
            <a:spLocks noGrp="1"/>
          </p:cNvSpPr>
          <p:nvPr>
            <p:ph type="dt" sz="half" idx="10"/>
          </p:nvPr>
        </p:nvSpPr>
        <p:spPr>
          <a:xfrm>
            <a:off x="3885810" y="6041362"/>
            <a:ext cx="976879" cy="365125"/>
          </a:xfrm>
        </p:spPr>
        <p:txBody>
          <a:bodyPr/>
          <a:lstStyle/>
          <a:p>
            <a:fld id="{5583986D-0901-4917-AE64-19D4BB7F2E78}" type="datetime1">
              <a:rPr lang="en-US" smtClean="0"/>
              <a:t>2/25/2020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ZA" dirty="0"/>
              <a:t>Add a footer </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A4942799-31AF-4FF8-9D79-C1A3E01FB207}" type="slidenum">
              <a:rPr lang="en-US" smtClean="0"/>
              <a:t>‹#›</a:t>
            </a:fld>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9730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609600" y="425268"/>
            <a:ext cx="10972800" cy="134357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4452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02996-7F71-4122-88DD-ECA4D0A5ECC0}"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3421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29274A-F6E7-422A-9A13-BB687CEE4C2C}" type="datetime1">
              <a:rPr lang="en-US" smtClean="0"/>
              <a:t>2/25/2020</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41109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AB44B-C81D-45FA-A575-EF1F19570397}"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418398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E4D9F-E122-448C-A5B9-1C510C7CA30D}" type="datetime1">
              <a:rPr lang="en-US" smtClean="0"/>
              <a:t>2/25/2020</a:t>
            </a:fld>
            <a:endParaRPr lang="en-US" dirty="0"/>
          </a:p>
        </p:txBody>
      </p:sp>
      <p:sp>
        <p:nvSpPr>
          <p:cNvPr id="8" name="Footer Placeholder 7"/>
          <p:cNvSpPr>
            <a:spLocks noGrp="1"/>
          </p:cNvSpPr>
          <p:nvPr>
            <p:ph type="ftr" sz="quarter" idx="11"/>
          </p:nvPr>
        </p:nvSpPr>
        <p:spPr/>
        <p:txBody>
          <a:bodyPr/>
          <a:lstStyle/>
          <a:p>
            <a:r>
              <a:rPr lang="en-ZA" dirty="0"/>
              <a:t>Add a footer </a:t>
            </a:r>
            <a:endParaRPr lang="en-US" dirty="0"/>
          </a:p>
        </p:txBody>
      </p:sp>
      <p:sp>
        <p:nvSpPr>
          <p:cNvPr id="9" name="Slide Number Placeholder 8"/>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05424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FDF87-9587-4530-AEA8-5D35B7E89576}" type="datetime1">
              <a:rPr lang="en-US" smtClean="0"/>
              <a:t>2/25/2020</a:t>
            </a:fld>
            <a:endParaRPr lang="en-US" dirty="0"/>
          </a:p>
        </p:txBody>
      </p:sp>
      <p:sp>
        <p:nvSpPr>
          <p:cNvPr id="4" name="Footer Placeholder 3"/>
          <p:cNvSpPr>
            <a:spLocks noGrp="1"/>
          </p:cNvSpPr>
          <p:nvPr>
            <p:ph type="ftr" sz="quarter" idx="11"/>
          </p:nvPr>
        </p:nvSpPr>
        <p:spPr/>
        <p:txBody>
          <a:bodyPr/>
          <a:lstStyle/>
          <a:p>
            <a:r>
              <a:rPr lang="en-ZA" dirty="0"/>
              <a:t>Add a footer </a:t>
            </a:r>
            <a:endParaRPr lang="en-US" dirty="0"/>
          </a:p>
        </p:txBody>
      </p:sp>
      <p:sp>
        <p:nvSpPr>
          <p:cNvPr id="5" name="Slide Number Placeholder 4"/>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57177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099B3-D4C4-4C00-8802-59948447CD5F}" type="datetime1">
              <a:rPr lang="en-US" smtClean="0"/>
              <a:t>2/25/2020</a:t>
            </a:fld>
            <a:endParaRPr lang="en-US" dirty="0"/>
          </a:p>
        </p:txBody>
      </p:sp>
      <p:sp>
        <p:nvSpPr>
          <p:cNvPr id="3" name="Footer Placeholder 2"/>
          <p:cNvSpPr>
            <a:spLocks noGrp="1"/>
          </p:cNvSpPr>
          <p:nvPr>
            <p:ph type="ftr" sz="quarter" idx="11"/>
          </p:nvPr>
        </p:nvSpPr>
        <p:spPr/>
        <p:txBody>
          <a:bodyPr/>
          <a:lstStyle/>
          <a:p>
            <a:r>
              <a:rPr lang="en-ZA" dirty="0"/>
              <a:t>Add a footer </a:t>
            </a:r>
            <a:endParaRPr lang="en-US" dirty="0"/>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643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04FC9-9850-44E2-8EF4-6F3AF1694AAE}"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30747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26370-A03D-4F0C-B870-4050764ABF9A}" type="datetime1">
              <a:rPr lang="en-US" smtClean="0"/>
              <a:t>2/25/2020</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63385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FA91-E5DB-4C5C-8CA2-98430E417EA3}" type="datetime1">
              <a:rPr lang="en-US" smtClean="0"/>
              <a:t>2/25/2020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Add a footer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42799-31AF-4FF8-9D79-C1A3E01FB207}" type="slidenum">
              <a:rPr lang="en-US" smtClean="0"/>
              <a:t>‹#›</a:t>
            </a:fld>
            <a:endParaRPr lang="en-US" dirty="0"/>
          </a:p>
        </p:txBody>
      </p:sp>
    </p:spTree>
    <p:extLst>
      <p:ext uri="{BB962C8B-B14F-4D97-AF65-F5344CB8AC3E}">
        <p14:creationId xmlns:p14="http://schemas.microsoft.com/office/powerpoint/2010/main" val="87802697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676" r:id="rId15"/>
    <p:sldLayoutId id="2147483681" r:id="rId16"/>
    <p:sldLayoutId id="214748389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diy.stackexchange.com/questions/52911/how-do-i-calculate-the-length-of-a-ladder-i-need-to-reach-a-certain-heigh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gif"/><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casacio.blogspot.com/2012/10/the-power-of-ideas-fbci4mf.html" TargetMode="Externa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liademy.com/catalog/education/component-1f-designing-student-assessmen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www.flickr.com/photos/barnabywasson/27991321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pequelia.es/27422/proporcionar-orientacion-profesional-a-los-ninos-de-educacion-primari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theconversation.com/racial-inequality-starts-early-in-preschool-61896"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lovethatmax.com/2014_03_01_archive.html" TargetMode="Externa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Child_care"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5.jpg"/><Relationship Id="rId7" Type="http://schemas.openxmlformats.org/officeDocument/2006/relationships/diagramQuickStyle" Target="../diagrams/quickStyle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www.eoi.es/blogs/mintecon/2013/12/15/direccion-de-proyectos-6/" TargetMode="External"/><Relationship Id="rId9" Type="http://schemas.microsoft.com/office/2007/relationships/diagramDrawing" Target="../diagrams/drawin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www.elasticmind.ca/innerpreneur/index.php/2011/05/" TargetMode="External"/><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creativecommons.org/licenses/by-sa/3.0/" TargetMode="Externa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hyperlink" Target="http://www.ed.gov/early-learning" TargetMode="Externa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hs.gov/"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www.acf.hhs.gov/programs/ecd"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dec-sped.org/recommendedpractices"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www.heart-resources.org/topic/nutr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6585882" y="4267832"/>
            <a:ext cx="5091768" cy="1946394"/>
          </a:xfrm>
        </p:spPr>
        <p:txBody>
          <a:bodyPr anchor="t">
            <a:normAutofit/>
          </a:bodyPr>
          <a:lstStyle/>
          <a:p>
            <a:r>
              <a:rPr lang="en-US" sz="2800" b="1" dirty="0">
                <a:solidFill>
                  <a:srgbClr val="000000"/>
                </a:solidFill>
              </a:rPr>
              <a:t>Building High Quality Inclusive Early Childhood Programs from the Ground Up</a:t>
            </a:r>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6586186" y="3428999"/>
            <a:ext cx="4805691" cy="838831"/>
          </a:xfrm>
        </p:spPr>
        <p:txBody>
          <a:bodyPr anchor="b">
            <a:normAutofit/>
          </a:bodyPr>
          <a:lstStyle/>
          <a:p>
            <a:r>
              <a:rPr lang="en-US" sz="1700" b="1" dirty="0">
                <a:solidFill>
                  <a:srgbClr val="000000"/>
                </a:solidFill>
              </a:rPr>
              <a:t>Linda Warren, Early Childhood Associates, Inc (ECA)</a:t>
            </a:r>
          </a:p>
          <a:p>
            <a:r>
              <a:rPr lang="en-US" sz="1700" b="1">
                <a:solidFill>
                  <a:srgbClr val="000000"/>
                </a:solidFill>
              </a:rPr>
              <a:t>May 23, 2019</a:t>
            </a:r>
            <a:endParaRPr lang="en-US" sz="1700" b="1" dirty="0">
              <a:solidFill>
                <a:srgbClr val="000000"/>
              </a:solidFill>
            </a:endParaRP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text on a black background&#10;&#10;Description automatically generated">
            <a:extLst>
              <a:ext uri="{FF2B5EF4-FFF2-40B4-BE49-F238E27FC236}">
                <a16:creationId xmlns:a16="http://schemas.microsoft.com/office/drawing/2014/main" id="{2DA5F850-C10F-48C7-8B15-43210C2C01CB}"/>
              </a:ext>
            </a:extLst>
          </p:cNvPr>
          <p:cNvPicPr>
            <a:picLocks noChangeAspect="1"/>
          </p:cNvPicPr>
          <p:nvPr/>
        </p:nvPicPr>
        <p:blipFill rotWithShape="1">
          <a:blip r:embed="rId4">
            <a:alphaModFix/>
            <a:extLst>
              <a:ext uri="{837473B0-CC2E-450A-ABE3-18F120FF3D39}">
                <a1611:picAttrSrcUrl xmlns:a1611="http://schemas.microsoft.com/office/drawing/2016/11/main" r:id="rId5"/>
              </a:ext>
            </a:extLst>
          </a:blip>
          <a:srcRect l="34826" r="-4" b="-4"/>
          <a:stretch/>
        </p:blipFill>
        <p:spPr>
          <a:xfrm flipH="1">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Slide Number Placeholder 3">
            <a:extLst>
              <a:ext uri="{FF2B5EF4-FFF2-40B4-BE49-F238E27FC236}">
                <a16:creationId xmlns:a16="http://schemas.microsoft.com/office/drawing/2014/main" id="{934B08D4-D8F1-4685-80E2-4E391A96B9F0}"/>
              </a:ext>
            </a:extLst>
          </p:cNvPr>
          <p:cNvSpPr>
            <a:spLocks noGrp="1"/>
          </p:cNvSpPr>
          <p:nvPr>
            <p:ph type="sldNum" sz="quarter" idx="12"/>
          </p:nvPr>
        </p:nvSpPr>
        <p:spPr>
          <a:xfrm>
            <a:off x="10825930" y="6223702"/>
            <a:ext cx="570728" cy="314067"/>
          </a:xfrm>
        </p:spPr>
        <p:txBody>
          <a:bodyPr>
            <a:normAutofit/>
          </a:bodyPr>
          <a:lstStyle/>
          <a:p>
            <a:pPr>
              <a:spcAft>
                <a:spcPts val="600"/>
              </a:spcAft>
            </a:pPr>
            <a:fld id="{A4942799-31AF-4FF8-9D79-C1A3E01FB207}" type="slidenum">
              <a:rPr lang="en-US" sz="1100">
                <a:solidFill>
                  <a:srgbClr val="898989"/>
                </a:solidFill>
              </a:rPr>
              <a:pPr>
                <a:spcAft>
                  <a:spcPts val="600"/>
                </a:spcAft>
              </a:pPr>
              <a:t>1</a:t>
            </a:fld>
            <a:endParaRPr lang="en-US" sz="1100">
              <a:solidFill>
                <a:srgbClr val="898989"/>
              </a:solidFill>
            </a:endParaRPr>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5" name="Rectangle 3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A1E95B5-66E2-4D12-95AE-B4C01336024B}"/>
              </a:ext>
            </a:extLst>
          </p:cNvPr>
          <p:cNvSpPr>
            <a:spLocks noGrp="1"/>
          </p:cNvSpPr>
          <p:nvPr>
            <p:ph type="title"/>
          </p:nvPr>
        </p:nvSpPr>
        <p:spPr>
          <a:xfrm>
            <a:off x="4384039" y="365125"/>
            <a:ext cx="7164493" cy="1325563"/>
          </a:xfrm>
          <a:prstGeom prst="ellipse">
            <a:avLst/>
          </a:prstGeom>
        </p:spPr>
        <p:txBody>
          <a:bodyPr vert="horz" lIns="91440" tIns="45720" rIns="91440" bIns="45720" rtlCol="0">
            <a:normAutofit/>
          </a:bodyPr>
          <a:lstStyle/>
          <a:p>
            <a:r>
              <a:rPr lang="en-US" sz="3700" b="1" kern="1200" dirty="0">
                <a:latin typeface="+mj-lt"/>
                <a:ea typeface="+mj-ea"/>
                <a:cs typeface="+mj-cs"/>
              </a:rPr>
              <a:t>Federal Policy Takeaways</a:t>
            </a:r>
          </a:p>
        </p:txBody>
      </p:sp>
      <p:pic>
        <p:nvPicPr>
          <p:cNvPr id="3" name="Picture 2" descr="A close up of a map&#10;&#10;Description automatically generated">
            <a:extLst>
              <a:ext uri="{FF2B5EF4-FFF2-40B4-BE49-F238E27FC236}">
                <a16:creationId xmlns:a16="http://schemas.microsoft.com/office/drawing/2014/main" id="{A9DFC68E-E3FD-4A06-9E54-A881C90A9B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060" y="1721019"/>
            <a:ext cx="3425957" cy="3415480"/>
          </a:xfrm>
          <a:prstGeom prst="rect">
            <a:avLst/>
          </a:prstGeom>
        </p:spPr>
      </p:pic>
      <p:sp>
        <p:nvSpPr>
          <p:cNvPr id="2" name="Slide Number Placeholder 1">
            <a:extLst>
              <a:ext uri="{FF2B5EF4-FFF2-40B4-BE49-F238E27FC236}">
                <a16:creationId xmlns:a16="http://schemas.microsoft.com/office/drawing/2014/main" id="{C49D0351-30E7-4A09-8C74-8E5B8631443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42799-31AF-4FF8-9D79-C1A3E01FB207}" type="slidenum">
              <a:rPr lang="en-US">
                <a:solidFill>
                  <a:schemeClr val="tx1">
                    <a:alpha val="80000"/>
                  </a:schemeClr>
                </a:solidFill>
              </a:rPr>
              <a:pPr>
                <a:spcAft>
                  <a:spcPts val="600"/>
                </a:spcAft>
              </a:pPr>
              <a:t>10</a:t>
            </a:fld>
            <a:endParaRPr lang="en-US">
              <a:solidFill>
                <a:schemeClr val="tx1">
                  <a:alpha val="80000"/>
                </a:schemeClr>
              </a:solidFill>
            </a:endParaRPr>
          </a:p>
        </p:txBody>
      </p:sp>
      <p:graphicFrame>
        <p:nvGraphicFramePr>
          <p:cNvPr id="10" name="Content Placeholder 7">
            <a:extLst>
              <a:ext uri="{FF2B5EF4-FFF2-40B4-BE49-F238E27FC236}">
                <a16:creationId xmlns:a16="http://schemas.microsoft.com/office/drawing/2014/main" id="{2931A979-E930-4B14-8219-14D09EDC3DA5}"/>
              </a:ext>
            </a:extLst>
          </p:cNvPr>
          <p:cNvGraphicFramePr>
            <a:graphicFrameLocks noGrp="1"/>
          </p:cNvGraphicFramePr>
          <p:nvPr>
            <p:ph idx="1"/>
            <p:extLst>
              <p:ext uri="{D42A27DB-BD31-4B8C-83A1-F6EECF244321}">
                <p14:modId xmlns:p14="http://schemas.microsoft.com/office/powerpoint/2010/main" val="4097402106"/>
              </p:ext>
            </p:extLst>
          </p:nvPr>
        </p:nvGraphicFramePr>
        <p:xfrm>
          <a:off x="4387515" y="1690689"/>
          <a:ext cx="6966285" cy="4486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1466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6314" y="845574"/>
            <a:ext cx="6525621" cy="5200665"/>
          </a:xfrm>
        </p:spPr>
        <p:txBody>
          <a:bodyPr>
            <a:normAutofit/>
          </a:bodyPr>
          <a:lstStyle/>
          <a:p>
            <a:pPr marL="858838" indent="-858838">
              <a:buClr>
                <a:srgbClr val="E48312"/>
              </a:buClr>
              <a:buNone/>
              <a:tabLst>
                <a:tab pos="690563" algn="l"/>
              </a:tabLst>
            </a:pPr>
            <a:r>
              <a:rPr lang="en-US" sz="5400" b="1" dirty="0">
                <a:latin typeface="Calibri" panose="020F0502020204030204" pitchFamily="34" charset="0"/>
                <a:ea typeface="Calibri" panose="020F0502020204030204" pitchFamily="34" charset="0"/>
              </a:rPr>
              <a:t>Assessment  </a:t>
            </a:r>
          </a:p>
          <a:p>
            <a:pPr marL="858838" indent="-858838">
              <a:buClr>
                <a:srgbClr val="E48312"/>
              </a:buClr>
              <a:buNone/>
              <a:tabLst>
                <a:tab pos="690563" algn="l"/>
              </a:tabLst>
            </a:pPr>
            <a:r>
              <a:rPr lang="en-US" sz="5400" b="1" dirty="0">
                <a:latin typeface="Calibri" panose="020F0502020204030204" pitchFamily="34" charset="0"/>
                <a:ea typeface="Calibri" panose="020F0502020204030204" pitchFamily="34" charset="0"/>
              </a:rPr>
              <a:t>Eligibility </a:t>
            </a:r>
          </a:p>
          <a:p>
            <a:pPr marL="858838" indent="-858838">
              <a:buClr>
                <a:srgbClr val="E48312"/>
              </a:buClr>
              <a:buNone/>
              <a:tabLst>
                <a:tab pos="690563" algn="l"/>
              </a:tabLst>
            </a:pPr>
            <a:r>
              <a:rPr lang="en-US" sz="5400" b="1" dirty="0">
                <a:latin typeface="Calibri" panose="020F0502020204030204" pitchFamily="34" charset="0"/>
                <a:ea typeface="Calibri" panose="020F0502020204030204" pitchFamily="34" charset="0"/>
              </a:rPr>
              <a:t>Placement </a:t>
            </a:r>
            <a:r>
              <a:rPr lang="en-US" sz="5400" b="1" dirty="0">
                <a:solidFill>
                  <a:srgbClr val="1F497D"/>
                </a:solidFill>
                <a:latin typeface="Calibri" panose="020F0502020204030204" pitchFamily="34" charset="0"/>
                <a:ea typeface="Calibri" panose="020F0502020204030204" pitchFamily="34" charset="0"/>
              </a:rPr>
              <a:t>	</a:t>
            </a:r>
          </a:p>
          <a:p>
            <a:pPr marL="0" indent="0">
              <a:buClr>
                <a:srgbClr val="E48312"/>
              </a:buClr>
              <a:buNone/>
            </a:pPr>
            <a:endParaRPr lang="en-US" sz="54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0959" y="1167617"/>
            <a:ext cx="6525621" cy="3994317"/>
          </a:xfrm>
        </p:spPr>
      </p:pic>
      <p:sp>
        <p:nvSpPr>
          <p:cNvPr id="3" name="Slide Number Placeholder 2">
            <a:extLst>
              <a:ext uri="{FF2B5EF4-FFF2-40B4-BE49-F238E27FC236}">
                <a16:creationId xmlns:a16="http://schemas.microsoft.com/office/drawing/2014/main" id="{2BFF2EA1-4AC8-4274-B827-E292D02AC8F8}"/>
              </a:ext>
            </a:extLst>
          </p:cNvPr>
          <p:cNvSpPr>
            <a:spLocks noGrp="1"/>
          </p:cNvSpPr>
          <p:nvPr>
            <p:ph type="sldNum" sz="quarter" idx="12"/>
          </p:nvPr>
        </p:nvSpPr>
        <p:spPr/>
        <p:txBody>
          <a:bodyPr/>
          <a:lstStyle/>
          <a:p>
            <a:fld id="{A4942799-31AF-4FF8-9D79-C1A3E01FB207}" type="slidenum">
              <a:rPr lang="en-US" smtClean="0"/>
              <a:t>11</a:t>
            </a:fld>
            <a:endParaRPr lang="en-US" dirty="0"/>
          </a:p>
        </p:txBody>
      </p:sp>
    </p:spTree>
    <p:extLst>
      <p:ext uri="{BB962C8B-B14F-4D97-AF65-F5344CB8AC3E}">
        <p14:creationId xmlns:p14="http://schemas.microsoft.com/office/powerpoint/2010/main" val="225561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latin typeface="+mn-lt"/>
              </a:rPr>
              <a:t>Authentic Assessments</a:t>
            </a:r>
          </a:p>
        </p:txBody>
      </p:sp>
      <p:sp>
        <p:nvSpPr>
          <p:cNvPr id="3" name="Content Placeholder 2"/>
          <p:cNvSpPr>
            <a:spLocks noGrp="1"/>
          </p:cNvSpPr>
          <p:nvPr>
            <p:ph sz="half" idx="1"/>
          </p:nvPr>
        </p:nvSpPr>
        <p:spPr>
          <a:xfrm>
            <a:off x="552450" y="1825625"/>
            <a:ext cx="5238750" cy="4351338"/>
          </a:xfrm>
        </p:spPr>
        <p:txBody>
          <a:bodyPr vert="horz" lIns="91440" tIns="45720" rIns="91440" bIns="45720" rtlCol="0">
            <a:noAutofit/>
          </a:bodyPr>
          <a:lstStyle/>
          <a:p>
            <a:pPr marL="461963"/>
            <a:r>
              <a:rPr lang="en-US" sz="2400" b="1" dirty="0"/>
              <a:t>Imagine being put in a room with people you do not know; shown materials you may have never interacted with; and asked questions about things you are not familiar with; possibly in a language that you do not understand…</a:t>
            </a:r>
          </a:p>
          <a:p>
            <a:pPr marL="461963"/>
            <a:endParaRPr lang="en-US" sz="2400" b="1" dirty="0"/>
          </a:p>
          <a:p>
            <a:pPr marL="461963"/>
            <a:r>
              <a:rPr lang="en-US" sz="2400" b="1" dirty="0"/>
              <a:t>Could this be one reason we are over-identifying young children for special education services?</a:t>
            </a:r>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74" r="2715" b="2"/>
          <a:stretch/>
        </p:blipFill>
        <p:spPr>
          <a:xfrm>
            <a:off x="6400802" y="1904282"/>
            <a:ext cx="4952998" cy="3911608"/>
          </a:xfrm>
          <a:prstGeom prst="rect">
            <a:avLst/>
          </a:prstGeom>
        </p:spPr>
      </p:pic>
      <p:sp>
        <p:nvSpPr>
          <p:cNvPr id="4" name="Slide Number Placeholder 3">
            <a:extLst>
              <a:ext uri="{FF2B5EF4-FFF2-40B4-BE49-F238E27FC236}">
                <a16:creationId xmlns:a16="http://schemas.microsoft.com/office/drawing/2014/main" id="{7FDC7C67-3821-4C94-89F4-3503C0E5D7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A4942799-31AF-4FF8-9D79-C1A3E01FB207}" type="slidenum">
              <a:rPr lang="en-US" smtClean="0">
                <a:solidFill>
                  <a:prstClr val="black">
                    <a:tint val="75000"/>
                  </a:prstClr>
                </a:solidFill>
                <a:latin typeface="Calibri" panose="020F0502020204030204"/>
              </a:rPr>
              <a:pPr defTabSz="914400">
                <a:spcAft>
                  <a:spcPts val="600"/>
                </a:spcAft>
                <a:defRPr/>
              </a:pPr>
              <a:t>12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6260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2A6D1-0FBA-4432-961D-69AED35A82C9}"/>
              </a:ext>
            </a:extLst>
          </p:cNvPr>
          <p:cNvSpPr>
            <a:spLocks noGrp="1"/>
          </p:cNvSpPr>
          <p:nvPr>
            <p:ph type="title"/>
          </p:nvPr>
        </p:nvSpPr>
        <p:spPr>
          <a:xfrm>
            <a:off x="838200" y="5529884"/>
            <a:ext cx="7719381" cy="1096331"/>
          </a:xfrm>
        </p:spPr>
        <p:txBody>
          <a:bodyPr>
            <a:normAutofit fontScale="90000"/>
          </a:bodyPr>
          <a:lstStyle/>
          <a:p>
            <a:r>
              <a:rPr lang="en-US" sz="4100" b="1" dirty="0">
                <a:latin typeface="+mn-lt"/>
              </a:rPr>
              <a:t>Rethinking the Assessment Process</a:t>
            </a:r>
          </a:p>
        </p:txBody>
      </p:sp>
      <p:sp>
        <p:nvSpPr>
          <p:cNvPr id="35" name="Freeform: Shape 34">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52FFE99-CA31-430D-AB15-5CBD1E55B98A}"/>
              </a:ext>
            </a:extLst>
          </p:cNvPr>
          <p:cNvSpPr>
            <a:spLocks noGrp="1"/>
          </p:cNvSpPr>
          <p:nvPr>
            <p:ph type="sldNum" sz="quarter" idx="12"/>
          </p:nvPr>
        </p:nvSpPr>
        <p:spPr>
          <a:xfrm>
            <a:off x="10198279" y="6261090"/>
            <a:ext cx="1344477" cy="365125"/>
          </a:xfrm>
        </p:spPr>
        <p:txBody>
          <a:bodyPr>
            <a:normAutofit/>
          </a:bodyPr>
          <a:lstStyle/>
          <a:p>
            <a:pPr>
              <a:spcAft>
                <a:spcPts val="600"/>
              </a:spcAft>
            </a:pPr>
            <a:fld id="{A4942799-31AF-4FF8-9D79-C1A3E01FB207}" type="slidenum">
              <a:rPr lang="en-US">
                <a:solidFill>
                  <a:schemeClr val="bg1">
                    <a:alpha val="80000"/>
                  </a:schemeClr>
                </a:solidFill>
              </a:rPr>
              <a:pPr>
                <a:spcAft>
                  <a:spcPts val="600"/>
                </a:spcAft>
              </a:pPr>
              <a:t>13</a:t>
            </a:fld>
            <a:endParaRPr lang="en-US">
              <a:solidFill>
                <a:schemeClr val="bg1">
                  <a:alpha val="80000"/>
                </a:schemeClr>
              </a:solidFill>
            </a:endParaRPr>
          </a:p>
        </p:txBody>
      </p:sp>
      <p:graphicFrame>
        <p:nvGraphicFramePr>
          <p:cNvPr id="23" name="Content Placeholder 2">
            <a:extLst>
              <a:ext uri="{FF2B5EF4-FFF2-40B4-BE49-F238E27FC236}">
                <a16:creationId xmlns:a16="http://schemas.microsoft.com/office/drawing/2014/main" id="{B1F4CC61-A8D5-41D4-9D27-480C76144EB5}"/>
              </a:ext>
            </a:extLst>
          </p:cNvPr>
          <p:cNvGraphicFramePr>
            <a:graphicFrameLocks noGrp="1"/>
          </p:cNvGraphicFramePr>
          <p:nvPr>
            <p:ph idx="1"/>
            <p:extLst>
              <p:ext uri="{D42A27DB-BD31-4B8C-83A1-F6EECF244321}">
                <p14:modId xmlns:p14="http://schemas.microsoft.com/office/powerpoint/2010/main" val="4161805277"/>
              </p:ext>
            </p:extLst>
          </p:nvPr>
        </p:nvGraphicFramePr>
        <p:xfrm>
          <a:off x="838200" y="643466"/>
          <a:ext cx="10704556" cy="449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98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D60702-8E3B-4F0B-AF3A-029DED3FADE0}"/>
              </a:ext>
            </a:extLst>
          </p:cNvPr>
          <p:cNvSpPr>
            <a:spLocks noGrp="1"/>
          </p:cNvSpPr>
          <p:nvPr>
            <p:ph type="title"/>
          </p:nvPr>
        </p:nvSpPr>
        <p:spPr>
          <a:xfrm>
            <a:off x="655320" y="365125"/>
            <a:ext cx="5120114" cy="1692794"/>
          </a:xfrm>
        </p:spPr>
        <p:txBody>
          <a:bodyPr>
            <a:normAutofit/>
          </a:bodyPr>
          <a:lstStyle/>
          <a:p>
            <a:r>
              <a:rPr lang="en-US" b="1">
                <a:latin typeface="+mn-lt"/>
              </a:rPr>
              <a:t>Assessments Aligned with Child Outcomes</a:t>
            </a:r>
          </a:p>
        </p:txBody>
      </p:sp>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1C795DC-C945-47CE-8E10-69B631A4E99A}"/>
              </a:ext>
            </a:extLst>
          </p:cNvPr>
          <p:cNvSpPr>
            <a:spLocks noGrp="1"/>
          </p:cNvSpPr>
          <p:nvPr>
            <p:ph idx="1"/>
          </p:nvPr>
        </p:nvSpPr>
        <p:spPr>
          <a:xfrm>
            <a:off x="655321" y="2575034"/>
            <a:ext cx="5120113" cy="3462228"/>
          </a:xfrm>
        </p:spPr>
        <p:txBody>
          <a:bodyPr>
            <a:normAutofit lnSpcReduction="10000"/>
          </a:bodyPr>
          <a:lstStyle/>
          <a:p>
            <a:r>
              <a:rPr lang="en-US" sz="2400" b="1" dirty="0"/>
              <a:t>Adaptive Behavior Assessment System, Third Edition (ABAS-3)</a:t>
            </a:r>
          </a:p>
          <a:p>
            <a:r>
              <a:rPr lang="en-US" sz="2400" b="1" dirty="0"/>
              <a:t>Brigance Diagnostic Inventory of Early Development III (IED-III)</a:t>
            </a:r>
          </a:p>
          <a:p>
            <a:r>
              <a:rPr lang="en-US" sz="2400" b="1" dirty="0"/>
              <a:t>Desired Results Developmental Profile (2015)</a:t>
            </a:r>
          </a:p>
          <a:p>
            <a:r>
              <a:rPr lang="en-US" sz="2400" b="1" dirty="0"/>
              <a:t>Developmental Assessment of Young Children (DAYC-2)</a:t>
            </a:r>
          </a:p>
          <a:p>
            <a:r>
              <a:rPr lang="en-US" sz="2400" b="1" dirty="0"/>
              <a:t>Early Learning Scale</a:t>
            </a:r>
          </a:p>
          <a:p>
            <a:endParaRPr lang="en-US" sz="1800" dirty="0"/>
          </a:p>
          <a:p>
            <a:endParaRPr lang="en-US" sz="1800" dirty="0"/>
          </a:p>
        </p:txBody>
      </p:sp>
      <p:sp>
        <p:nvSpPr>
          <p:cNvPr id="5" name="Slide Number Placeholder 4">
            <a:extLst>
              <a:ext uri="{FF2B5EF4-FFF2-40B4-BE49-F238E27FC236}">
                <a16:creationId xmlns:a16="http://schemas.microsoft.com/office/drawing/2014/main" id="{C2C32962-0560-4387-A59A-94B93D69C35F}"/>
              </a:ext>
            </a:extLst>
          </p:cNvPr>
          <p:cNvSpPr>
            <a:spLocks noGrp="1"/>
          </p:cNvSpPr>
          <p:nvPr>
            <p:ph type="sldNum" sz="quarter" idx="12"/>
          </p:nvPr>
        </p:nvSpPr>
        <p:spPr>
          <a:xfrm>
            <a:off x="6941820" y="6356350"/>
            <a:ext cx="1165860" cy="365125"/>
          </a:xfrm>
        </p:spPr>
        <p:txBody>
          <a:bodyPr>
            <a:normAutofit/>
          </a:bodyPr>
          <a:lstStyle/>
          <a:p>
            <a:pPr>
              <a:spcAft>
                <a:spcPts val="600"/>
              </a:spcAft>
            </a:pPr>
            <a:fld id="{A4942799-31AF-4FF8-9D79-C1A3E01FB207}" type="slidenum">
              <a:rPr lang="en-US" smtClean="0"/>
              <a:pPr>
                <a:spcAft>
                  <a:spcPts val="600"/>
                </a:spcAft>
              </a:pPr>
              <a:t>14</a:t>
            </a:fld>
            <a:endParaRPr lang="en-US"/>
          </a:p>
        </p:txBody>
      </p:sp>
      <p:pic>
        <p:nvPicPr>
          <p:cNvPr id="6" name="Picture 5" descr="A close up of a logo&#10;&#10;Description automatically generated">
            <a:extLst>
              <a:ext uri="{FF2B5EF4-FFF2-40B4-BE49-F238E27FC236}">
                <a16:creationId xmlns:a16="http://schemas.microsoft.com/office/drawing/2014/main" id="{2F7B2106-E336-4C04-934E-37FC945695D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167" r="19712"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862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p:cNvSpPr>
            <a:spLocks noGrp="1"/>
          </p:cNvSpPr>
          <p:nvPr>
            <p:ph type="title"/>
          </p:nvPr>
        </p:nvSpPr>
        <p:spPr>
          <a:xfrm>
            <a:off x="4384039" y="365125"/>
            <a:ext cx="7164493" cy="988867"/>
          </a:xfrm>
        </p:spPr>
        <p:txBody>
          <a:bodyPr>
            <a:normAutofit/>
          </a:bodyPr>
          <a:lstStyle/>
          <a:p>
            <a:r>
              <a:rPr lang="en-US" b="1" dirty="0"/>
              <a:t>Child-Focused Assessments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 y="2285346"/>
            <a:ext cx="3425957" cy="2286826"/>
          </a:xfrm>
          <a:prstGeom prst="rect">
            <a:avLst/>
          </a:prstGeom>
        </p:spPr>
      </p:pic>
      <p:sp>
        <p:nvSpPr>
          <p:cNvPr id="7" name="Content Placeholder 6"/>
          <p:cNvSpPr>
            <a:spLocks noGrp="1"/>
          </p:cNvSpPr>
          <p:nvPr>
            <p:ph idx="1"/>
          </p:nvPr>
        </p:nvSpPr>
        <p:spPr>
          <a:xfrm>
            <a:off x="4038600" y="1533379"/>
            <a:ext cx="7509933" cy="4643584"/>
          </a:xfrm>
        </p:spPr>
        <p:txBody>
          <a:bodyPr>
            <a:normAutofit fontScale="92500"/>
          </a:bodyPr>
          <a:lstStyle/>
          <a:p>
            <a:pPr marL="457200" indent="-457200">
              <a:buFont typeface="Wingdings" panose="05000000000000000000" pitchFamily="2" charset="2"/>
              <a:buChar char="§"/>
            </a:pPr>
            <a:r>
              <a:rPr lang="en-US" sz="2400" b="1" dirty="0"/>
              <a:t>Natural observations of ongoing child behavior in everyday settings and routines vs. contrived arrangements</a:t>
            </a:r>
          </a:p>
          <a:p>
            <a:pPr marL="457200" indent="-457200">
              <a:buFont typeface="Wingdings" panose="05000000000000000000" pitchFamily="2" charset="2"/>
              <a:buChar char="§"/>
            </a:pPr>
            <a:endParaRPr lang="en-US" sz="2400" b="1" dirty="0"/>
          </a:p>
          <a:p>
            <a:pPr marL="457200" indent="-457200">
              <a:buFont typeface="Wingdings" panose="05000000000000000000" pitchFamily="2" charset="2"/>
              <a:buChar char="§"/>
            </a:pPr>
            <a:r>
              <a:rPr lang="en-US" sz="2400" b="1" dirty="0"/>
              <a:t>Reliance on informed caregivers (teachers, parents, team) to collect convergent, multi-source data across settings</a:t>
            </a:r>
          </a:p>
          <a:p>
            <a:pPr marL="457200" indent="-457200">
              <a:buFont typeface="Wingdings" panose="05000000000000000000" pitchFamily="2" charset="2"/>
              <a:buChar char="§"/>
            </a:pPr>
            <a:endParaRPr lang="en-US" sz="2400" b="1" dirty="0"/>
          </a:p>
          <a:p>
            <a:pPr marL="457200" indent="-457200">
              <a:buFont typeface="Wingdings" panose="05000000000000000000" pitchFamily="2" charset="2"/>
              <a:buChar char="§"/>
            </a:pPr>
            <a:r>
              <a:rPr lang="en-US" sz="2400" b="1" dirty="0"/>
              <a:t>Curriculum-based measures linked to program goals, content, standards, &amp; expected outcomes</a:t>
            </a:r>
          </a:p>
          <a:p>
            <a:pPr marL="457200" indent="-457200">
              <a:buFont typeface="Wingdings" panose="05000000000000000000" pitchFamily="2" charset="2"/>
              <a:buChar char="§"/>
            </a:pPr>
            <a:endParaRPr lang="en-US" sz="2400" b="1" dirty="0"/>
          </a:p>
          <a:p>
            <a:pPr marL="457200" indent="-457200">
              <a:buFont typeface="Wingdings" panose="05000000000000000000" pitchFamily="2" charset="2"/>
              <a:buChar char="§"/>
            </a:pPr>
            <a:r>
              <a:rPr lang="en-US" sz="2400" b="1" dirty="0"/>
              <a:t>Universal design; equitable assessment content and methods</a:t>
            </a:r>
            <a:r>
              <a:rPr lang="en-US" sz="2000" b="1" dirty="0"/>
              <a:t>.</a:t>
            </a:r>
          </a:p>
          <a:p>
            <a:endParaRPr lang="en-US" sz="2000" dirty="0"/>
          </a:p>
        </p:txBody>
      </p:sp>
      <p:sp>
        <p:nvSpPr>
          <p:cNvPr id="3" name="Slide Number Placeholder 2">
            <a:extLst>
              <a:ext uri="{FF2B5EF4-FFF2-40B4-BE49-F238E27FC236}">
                <a16:creationId xmlns:a16="http://schemas.microsoft.com/office/drawing/2014/main" id="{7C598E94-C0EF-4999-A834-2D9E1DFFD9E0}"/>
              </a:ext>
            </a:extLst>
          </p:cNvPr>
          <p:cNvSpPr>
            <a:spLocks noGrp="1"/>
          </p:cNvSpPr>
          <p:nvPr>
            <p:ph type="sldNum" sz="quarter" idx="12"/>
          </p:nvPr>
        </p:nvSpPr>
        <p:spPr/>
        <p:txBody>
          <a:bodyPr/>
          <a:lstStyle/>
          <a:p>
            <a:fld id="{A4942799-31AF-4FF8-9D79-C1A3E01FB207}" type="slidenum">
              <a:rPr lang="en-US" smtClean="0"/>
              <a:t>15</a:t>
            </a:fld>
            <a:endParaRPr lang="en-US" dirty="0"/>
          </a:p>
        </p:txBody>
      </p:sp>
    </p:spTree>
    <p:extLst>
      <p:ext uri="{BB962C8B-B14F-4D97-AF65-F5344CB8AC3E}">
        <p14:creationId xmlns:p14="http://schemas.microsoft.com/office/powerpoint/2010/main" val="113862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ormAutofit fontScale="90000"/>
          </a:bodyPr>
          <a:lstStyle/>
          <a:p>
            <a:pPr algn="ctr"/>
            <a:r>
              <a:rPr lang="en-US" sz="4000" b="1" dirty="0"/>
              <a:t>Assessments Targeting the Child and the Learning Environment</a:t>
            </a:r>
            <a:br>
              <a:rPr lang="en-US" b="1" dirty="0"/>
            </a:br>
            <a:endParaRPr lang="en-US" b="1" dirty="0"/>
          </a:p>
        </p:txBody>
      </p:sp>
      <p:sp>
        <p:nvSpPr>
          <p:cNvPr id="5" name="Text Placeholder 4">
            <a:extLst>
              <a:ext uri="{FF2B5EF4-FFF2-40B4-BE49-F238E27FC236}">
                <a16:creationId xmlns:a16="http://schemas.microsoft.com/office/drawing/2014/main" id="{808413E0-1729-44D7-9288-035DEEA08BE1}"/>
              </a:ext>
            </a:extLst>
          </p:cNvPr>
          <p:cNvSpPr>
            <a:spLocks noGrp="1"/>
          </p:cNvSpPr>
          <p:nvPr>
            <p:ph type="body" idx="1"/>
          </p:nvPr>
        </p:nvSpPr>
        <p:spPr/>
        <p:txBody>
          <a:bodyPr>
            <a:normAutofit/>
          </a:bodyPr>
          <a:lstStyle/>
          <a:p>
            <a:r>
              <a:rPr lang="en-US" dirty="0">
                <a:ea typeface="Tahoma" panose="020B0604030504040204" pitchFamily="34" charset="0"/>
                <a:cs typeface="Tahoma" panose="020B0604030504040204" pitchFamily="34" charset="0"/>
              </a:rPr>
              <a:t>Characteristics of the Child</a:t>
            </a:r>
          </a:p>
          <a:p>
            <a:endParaRPr lang="en-US" dirty="0"/>
          </a:p>
        </p:txBody>
      </p:sp>
      <p:sp>
        <p:nvSpPr>
          <p:cNvPr id="6" name="Text Placeholder 5">
            <a:extLst>
              <a:ext uri="{FF2B5EF4-FFF2-40B4-BE49-F238E27FC236}">
                <a16:creationId xmlns:a16="http://schemas.microsoft.com/office/drawing/2014/main" id="{19FC0E18-FC8A-4BF4-B9A4-7B430AE49C5F}"/>
              </a:ext>
            </a:extLst>
          </p:cNvPr>
          <p:cNvSpPr>
            <a:spLocks noGrp="1"/>
          </p:cNvSpPr>
          <p:nvPr>
            <p:ph type="body" sz="quarter" idx="3"/>
          </p:nvPr>
        </p:nvSpPr>
        <p:spPr/>
        <p:txBody>
          <a:bodyPr>
            <a:normAutofit/>
          </a:bodyPr>
          <a:lstStyle/>
          <a:p>
            <a:r>
              <a:rPr lang="en-US" dirty="0">
                <a:ea typeface="Tahoma" panose="020B0604030504040204" pitchFamily="34" charset="0"/>
                <a:cs typeface="Tahoma" panose="020B0604030504040204" pitchFamily="34" charset="0"/>
              </a:rPr>
              <a:t>Characteristics of the Environment</a:t>
            </a:r>
          </a:p>
          <a:p>
            <a:endParaRPr lang="en-US" dirty="0"/>
          </a:p>
        </p:txBody>
      </p:sp>
      <p:pic>
        <p:nvPicPr>
          <p:cNvPr id="10" name="Content Placeholder 9" descr="A picture containing indoor, toy, table, office&#10;&#10;Description automatically generated">
            <a:extLst>
              <a:ext uri="{FF2B5EF4-FFF2-40B4-BE49-F238E27FC236}">
                <a16:creationId xmlns:a16="http://schemas.microsoft.com/office/drawing/2014/main" id="{AC1B18C8-BE0B-4EAE-9632-96A55F35A3AD}"/>
              </a:ext>
            </a:extLst>
          </p:cNvPr>
          <p:cNvPicPr>
            <a:picLocks noGrp="1" noChangeAspect="1"/>
          </p:cNvPicPr>
          <p:nvPr>
            <p:ph sz="quarter" idx="4"/>
          </p:nvPr>
        </p:nvPicPr>
        <p:blipFill>
          <a:blip r:embed="rId3">
            <a:extLst>
              <a:ext uri="{837473B0-CC2E-450A-ABE3-18F120FF3D39}">
                <a1611:picAttrSrcUrl xmlns:a1611="http://schemas.microsoft.com/office/drawing/2016/11/main" r:id="rId4"/>
              </a:ext>
            </a:extLst>
          </a:blip>
          <a:stretch>
            <a:fillRect/>
          </a:stretch>
        </p:blipFill>
        <p:spPr>
          <a:xfrm>
            <a:off x="6382544" y="2198452"/>
            <a:ext cx="4762500" cy="3734830"/>
          </a:xfrm>
        </p:spPr>
      </p:pic>
      <p:pic>
        <p:nvPicPr>
          <p:cNvPr id="8" name="Content Placeholder 8">
            <a:extLst>
              <a:ext uri="{FF2B5EF4-FFF2-40B4-BE49-F238E27FC236}">
                <a16:creationId xmlns:a16="http://schemas.microsoft.com/office/drawing/2014/main" id="{FE16058F-630A-4746-9F60-DCA8BABFABC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989931" y="2062264"/>
            <a:ext cx="2857500" cy="3942455"/>
          </a:xfrm>
        </p:spPr>
      </p:pic>
      <p:sp>
        <p:nvSpPr>
          <p:cNvPr id="3" name="Slide Number Placeholder 2">
            <a:extLst>
              <a:ext uri="{FF2B5EF4-FFF2-40B4-BE49-F238E27FC236}">
                <a16:creationId xmlns:a16="http://schemas.microsoft.com/office/drawing/2014/main" id="{9CBE443B-3130-43AE-BAD1-1159A3D4EBA8}"/>
              </a:ext>
            </a:extLst>
          </p:cNvPr>
          <p:cNvSpPr>
            <a:spLocks noGrp="1"/>
          </p:cNvSpPr>
          <p:nvPr>
            <p:ph type="sldNum" sz="quarter" idx="12"/>
          </p:nvPr>
        </p:nvSpPr>
        <p:spPr/>
        <p:txBody>
          <a:bodyPr/>
          <a:lstStyle/>
          <a:p>
            <a:fld id="{A4942799-31AF-4FF8-9D79-C1A3E01FB207}" type="slidenum">
              <a:rPr lang="en-US" smtClean="0"/>
              <a:t>16</a:t>
            </a:fld>
            <a:endParaRPr lang="en-US" dirty="0"/>
          </a:p>
        </p:txBody>
      </p:sp>
    </p:spTree>
    <p:extLst>
      <p:ext uri="{BB962C8B-B14F-4D97-AF65-F5344CB8AC3E}">
        <p14:creationId xmlns:p14="http://schemas.microsoft.com/office/powerpoint/2010/main" val="328611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A4942-F566-4951-AF25-6BCE25E079DC}"/>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3700" b="1" dirty="0">
                <a:latin typeface="+mn-lt"/>
              </a:rPr>
              <a:t>Program Quality Rating Frameworks</a:t>
            </a:r>
            <a:br>
              <a:rPr lang="en-US" sz="3700" dirty="0">
                <a:latin typeface="+mn-lt"/>
              </a:rPr>
            </a:br>
            <a:endParaRPr lang="en-US" sz="3700" dirty="0">
              <a:latin typeface="+mn-lt"/>
            </a:endParaRPr>
          </a:p>
        </p:txBody>
      </p:sp>
      <p:sp>
        <p:nvSpPr>
          <p:cNvPr id="5" name="Content Placeholder 4">
            <a:extLst>
              <a:ext uri="{FF2B5EF4-FFF2-40B4-BE49-F238E27FC236}">
                <a16:creationId xmlns:a16="http://schemas.microsoft.com/office/drawing/2014/main" id="{D3E9B6F9-CF0D-46B6-B725-B5E90A2192EE}"/>
              </a:ext>
            </a:extLst>
          </p:cNvPr>
          <p:cNvSpPr>
            <a:spLocks noGrp="1"/>
          </p:cNvSpPr>
          <p:nvPr>
            <p:ph sz="half" idx="1"/>
          </p:nvPr>
        </p:nvSpPr>
        <p:spPr>
          <a:xfrm>
            <a:off x="648930" y="2438400"/>
            <a:ext cx="5127029" cy="3785419"/>
          </a:xfrm>
        </p:spPr>
        <p:txBody>
          <a:bodyPr vert="horz" lIns="91440" tIns="45720" rIns="91440" bIns="45720" rtlCol="0">
            <a:normAutofit/>
          </a:bodyPr>
          <a:lstStyle/>
          <a:p>
            <a:r>
              <a:rPr lang="en-US" b="1" dirty="0"/>
              <a:t>Early Childhood Environment Assessment</a:t>
            </a:r>
          </a:p>
          <a:p>
            <a:r>
              <a:rPr lang="en-US" b="1" dirty="0"/>
              <a:t>Classroom Assessment Scoring System</a:t>
            </a:r>
          </a:p>
          <a:p>
            <a:r>
              <a:rPr lang="en-US" b="1" dirty="0"/>
              <a:t>Inclusive Classroom Profile</a:t>
            </a:r>
          </a:p>
          <a:p>
            <a:endParaRPr lang="en-US" dirty="0"/>
          </a:p>
        </p:txBody>
      </p:sp>
      <p:pic>
        <p:nvPicPr>
          <p:cNvPr id="7" name="Content Placeholder 8">
            <a:extLst>
              <a:ext uri="{FF2B5EF4-FFF2-40B4-BE49-F238E27FC236}">
                <a16:creationId xmlns:a16="http://schemas.microsoft.com/office/drawing/2014/main" id="{48E7D98E-45F0-4046-9FCD-D475BCF31D27}"/>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r="1272"/>
          <a:stretch/>
        </p:blipFill>
        <p:spPr>
          <a:xfrm>
            <a:off x="6090613" y="640082"/>
            <a:ext cx="5461724" cy="5577837"/>
          </a:xfrm>
          <a:prstGeom prst="rect">
            <a:avLst/>
          </a:prstGeom>
          <a:effectLst/>
        </p:spPr>
      </p:pic>
      <p:sp>
        <p:nvSpPr>
          <p:cNvPr id="2" name="Slide Number Placeholder 1">
            <a:extLst>
              <a:ext uri="{FF2B5EF4-FFF2-40B4-BE49-F238E27FC236}">
                <a16:creationId xmlns:a16="http://schemas.microsoft.com/office/drawing/2014/main" id="{A92CDD48-3FD1-428C-9EDC-FF782A1D0917}"/>
              </a:ext>
            </a:extLst>
          </p:cNvPr>
          <p:cNvSpPr>
            <a:spLocks noGrp="1"/>
          </p:cNvSpPr>
          <p:nvPr>
            <p:ph type="sldNum" sz="quarter" idx="12"/>
          </p:nvPr>
        </p:nvSpPr>
        <p:spPr/>
        <p:txBody>
          <a:bodyPr/>
          <a:lstStyle/>
          <a:p>
            <a:fld id="{A4942799-31AF-4FF8-9D79-C1A3E01FB207}" type="slidenum">
              <a:rPr lang="en-US" smtClean="0"/>
              <a:t>17</a:t>
            </a:fld>
            <a:endParaRPr lang="en-US" dirty="0"/>
          </a:p>
        </p:txBody>
      </p:sp>
    </p:spTree>
    <p:extLst>
      <p:ext uri="{BB962C8B-B14F-4D97-AF65-F5344CB8AC3E}">
        <p14:creationId xmlns:p14="http://schemas.microsoft.com/office/powerpoint/2010/main" val="365417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950121" y="5529884"/>
            <a:ext cx="5693783" cy="1096331"/>
          </a:xfrm>
        </p:spPr>
        <p:txBody>
          <a:bodyPr vert="horz" lIns="91440" tIns="45720" rIns="91440" bIns="45720" rtlCol="0" anchor="ctr">
            <a:normAutofit/>
          </a:bodyPr>
          <a:lstStyle/>
          <a:p>
            <a:r>
              <a:rPr lang="en-US" sz="3400" b="1" kern="1200">
                <a:solidFill>
                  <a:srgbClr val="303030"/>
                </a:solidFill>
                <a:latin typeface="+mj-lt"/>
                <a:ea typeface="+mj-ea"/>
                <a:cs typeface="+mj-cs"/>
              </a:rPr>
              <a:t>Early Childhood Environment Assessment</a:t>
            </a:r>
          </a:p>
        </p:txBody>
      </p:sp>
      <p:pic>
        <p:nvPicPr>
          <p:cNvPr id="6" name="Content Placeholder 5"/>
          <p:cNvPicPr>
            <a:picLocks noGrp="1" noChangeAspect="1"/>
          </p:cNvPicPr>
          <p:nvPr>
            <p:ph sz="half" idx="1"/>
          </p:nvPr>
        </p:nvPicPr>
        <p:blipFill rotWithShape="1">
          <a:blip r:embed="rId3"/>
          <a:srcRect r="1" b="24180"/>
          <a:stretch/>
        </p:blipFill>
        <p:spPr>
          <a:xfrm>
            <a:off x="950121" y="1231108"/>
            <a:ext cx="5941068" cy="3457251"/>
          </a:xfrm>
          <a:prstGeom prst="rect">
            <a:avLst/>
          </a:prstGeom>
        </p:spPr>
      </p:pic>
      <p:sp>
        <p:nvSpPr>
          <p:cNvPr id="4" name="Content Placeholder 3"/>
          <p:cNvSpPr>
            <a:spLocks noGrp="1"/>
          </p:cNvSpPr>
          <p:nvPr>
            <p:ph sz="half" idx="2"/>
          </p:nvPr>
        </p:nvSpPr>
        <p:spPr>
          <a:xfrm>
            <a:off x="7534655" y="965199"/>
            <a:ext cx="4008101" cy="4020458"/>
          </a:xfrm>
        </p:spPr>
        <p:txBody>
          <a:bodyPr vert="horz" lIns="91440" tIns="45720" rIns="91440" bIns="45720" rtlCol="0" anchor="ctr">
            <a:normAutofit fontScale="92500" lnSpcReduction="10000"/>
          </a:bodyPr>
          <a:lstStyle/>
          <a:p>
            <a:r>
              <a:rPr lang="en-US" sz="3200" b="1" dirty="0"/>
              <a:t>Space and Furnishings</a:t>
            </a:r>
          </a:p>
          <a:p>
            <a:r>
              <a:rPr lang="en-US" sz="3200" b="1" dirty="0"/>
              <a:t>Personal Care Routines</a:t>
            </a:r>
          </a:p>
          <a:p>
            <a:r>
              <a:rPr lang="en-US" sz="3200" b="1" dirty="0"/>
              <a:t>Language-Reasoning</a:t>
            </a:r>
          </a:p>
          <a:p>
            <a:r>
              <a:rPr lang="en-US" sz="3200" b="1" dirty="0"/>
              <a:t>Activities</a:t>
            </a:r>
          </a:p>
          <a:p>
            <a:r>
              <a:rPr lang="en-US" sz="3200" b="1" dirty="0"/>
              <a:t>Interactions</a:t>
            </a:r>
          </a:p>
          <a:p>
            <a:r>
              <a:rPr lang="en-US" sz="3200" b="1" dirty="0"/>
              <a:t>Program Structure</a:t>
            </a:r>
          </a:p>
          <a:p>
            <a:r>
              <a:rPr lang="en-US" sz="3200" b="1" dirty="0"/>
              <a:t>Parents and Staff</a:t>
            </a:r>
          </a:p>
          <a:p>
            <a:endParaRPr lang="en-US" sz="2000" dirty="0"/>
          </a:p>
        </p:txBody>
      </p:sp>
      <p:sp>
        <p:nvSpPr>
          <p:cNvPr id="3" name="Slide Number Placeholder 2">
            <a:extLst>
              <a:ext uri="{FF2B5EF4-FFF2-40B4-BE49-F238E27FC236}">
                <a16:creationId xmlns:a16="http://schemas.microsoft.com/office/drawing/2014/main" id="{AF3DA286-7959-47EB-B821-5FFEFED50220}"/>
              </a:ext>
            </a:extLst>
          </p:cNvPr>
          <p:cNvSpPr>
            <a:spLocks noGrp="1"/>
          </p:cNvSpPr>
          <p:nvPr>
            <p:ph type="sldNum" sz="quarter" idx="12"/>
          </p:nvPr>
        </p:nvSpPr>
        <p:spPr/>
        <p:txBody>
          <a:bodyPr/>
          <a:lstStyle/>
          <a:p>
            <a:fld id="{A4942799-31AF-4FF8-9D79-C1A3E01FB207}" type="slidenum">
              <a:rPr lang="en-US" smtClean="0"/>
              <a:t>18</a:t>
            </a:fld>
            <a:endParaRPr lang="en-US" dirty="0"/>
          </a:p>
        </p:txBody>
      </p:sp>
    </p:spTree>
    <p:extLst>
      <p:ext uri="{BB962C8B-B14F-4D97-AF65-F5344CB8AC3E}">
        <p14:creationId xmlns:p14="http://schemas.microsoft.com/office/powerpoint/2010/main" val="366638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b="1"/>
              <a:t>Early Childhood Interactions Assessment</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55321" y="2575034"/>
            <a:ext cx="5120113" cy="3462228"/>
          </a:xfrm>
        </p:spPr>
        <p:txBody>
          <a:bodyPr vert="horz" lIns="91440" tIns="45720" rIns="91440" bIns="45720" rtlCol="0">
            <a:normAutofit/>
          </a:bodyPr>
          <a:lstStyle/>
          <a:p>
            <a:pPr marL="403225"/>
            <a:endParaRPr lang="en-US" sz="1800" dirty="0"/>
          </a:p>
          <a:p>
            <a:pPr marL="403225"/>
            <a:r>
              <a:rPr lang="en-US" b="1" dirty="0"/>
              <a:t>Social-Emotional Domain</a:t>
            </a:r>
          </a:p>
          <a:p>
            <a:pPr marL="403225"/>
            <a:r>
              <a:rPr lang="en-US" b="1" dirty="0"/>
              <a:t>Classroom Organization</a:t>
            </a:r>
          </a:p>
          <a:p>
            <a:pPr marL="403225"/>
            <a:r>
              <a:rPr lang="en-US" b="1" dirty="0"/>
              <a:t>Instructional Support</a:t>
            </a:r>
          </a:p>
        </p:txBody>
      </p:sp>
      <p:sp>
        <p:nvSpPr>
          <p:cNvPr id="4" name="Slide Number Placeholder 3">
            <a:extLst>
              <a:ext uri="{FF2B5EF4-FFF2-40B4-BE49-F238E27FC236}">
                <a16:creationId xmlns:a16="http://schemas.microsoft.com/office/drawing/2014/main" id="{409ED517-FE0D-46CB-BE84-DAE9B8553053}"/>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defTabSz="914400">
              <a:spcAft>
                <a:spcPts val="600"/>
              </a:spcAft>
              <a:defRPr/>
            </a:pPr>
            <a:fld id="{A4942799-31AF-4FF8-9D79-C1A3E01FB207}" type="slidenum">
              <a:rPr lang="en-US" smtClean="0">
                <a:solidFill>
                  <a:prstClr val="black">
                    <a:tint val="75000"/>
                  </a:prstClr>
                </a:solidFill>
                <a:latin typeface="Calibri" panose="020F0502020204030204"/>
              </a:rPr>
              <a:pPr defTabSz="914400">
                <a:spcAft>
                  <a:spcPts val="600"/>
                </a:spcAft>
                <a:defRPr/>
              </a:pPr>
              <a:t>19</a:t>
            </a:fld>
            <a:endParaRPr lang="en-US">
              <a:solidFill>
                <a:prstClr val="black">
                  <a:tint val="75000"/>
                </a:prstClr>
              </a:solidFill>
              <a:latin typeface="Calibri" panose="020F0502020204030204"/>
            </a:endParaRPr>
          </a:p>
        </p:txBody>
      </p:sp>
      <p:pic>
        <p:nvPicPr>
          <p:cNvPr id="3074" name="Picture 2" descr="https://cdn11.bigcommerce.com/s-fca65/images/stencil/500x659/products/87/367/M-PK__61708.1464886835__36068.1532017711.jpg?c=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794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17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a:xfrm>
            <a:off x="1179226" y="826680"/>
            <a:ext cx="9833548" cy="1325563"/>
          </a:xfrm>
        </p:spPr>
        <p:txBody>
          <a:bodyPr vert="horz" lIns="91440" tIns="45720" rIns="91440" bIns="45720" rtlCol="0" anchor="ctr">
            <a:normAutofit/>
          </a:bodyPr>
          <a:lstStyle/>
          <a:p>
            <a:r>
              <a:rPr lang="en-US" sz="4000" b="1" kern="1200" dirty="0">
                <a:solidFill>
                  <a:srgbClr val="FFFFFF"/>
                </a:solidFill>
                <a:latin typeface="+mn-lt"/>
                <a:ea typeface="+mj-ea"/>
                <a:cs typeface="+mj-cs"/>
              </a:rPr>
              <a:t>A Picture is Worth 1,000 Words!</a:t>
            </a:r>
          </a:p>
        </p:txBody>
      </p:sp>
      <p:sp>
        <p:nvSpPr>
          <p:cNvPr id="3" name="Slide Number Placeholder 2">
            <a:extLst>
              <a:ext uri="{FF2B5EF4-FFF2-40B4-BE49-F238E27FC236}">
                <a16:creationId xmlns:a16="http://schemas.microsoft.com/office/drawing/2014/main" id="{3939BD9A-BD54-46D7-95D5-D0D764A55037}"/>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pPr>
            <a:fld id="{A4942799-31AF-4FF8-9D79-C1A3E01FB207}" type="slidenum">
              <a:rPr lang="en-US" sz="1000">
                <a:solidFill>
                  <a:srgbClr val="898989"/>
                </a:solidFill>
              </a:rPr>
              <a:pPr defTabSz="914400">
                <a:spcAft>
                  <a:spcPts val="600"/>
                </a:spcAft>
              </a:pPr>
              <a:t>2</a:t>
            </a:fld>
            <a:endParaRPr lang="en-US" sz="1000">
              <a:solidFill>
                <a:srgbClr val="898989"/>
              </a:solidFill>
            </a:endParaRPr>
          </a:p>
        </p:txBody>
      </p:sp>
      <p:graphicFrame>
        <p:nvGraphicFramePr>
          <p:cNvPr id="14" name="TextBox 2">
            <a:extLst>
              <a:ext uri="{FF2B5EF4-FFF2-40B4-BE49-F238E27FC236}">
                <a16:creationId xmlns:a16="http://schemas.microsoft.com/office/drawing/2014/main" id="{44DA734A-527B-46AE-A0FB-6ACE6E2EB67E}"/>
              </a:ext>
            </a:extLst>
          </p:cNvPr>
          <p:cNvGraphicFramePr/>
          <p:nvPr>
            <p:extLst>
              <p:ext uri="{D42A27DB-BD31-4B8C-83A1-F6EECF244321}">
                <p14:modId xmlns:p14="http://schemas.microsoft.com/office/powerpoint/2010/main" val="252947279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058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097280" y="286604"/>
            <a:ext cx="10058400" cy="509809"/>
          </a:xfrm>
        </p:spPr>
        <p:txBody>
          <a:bodyPr>
            <a:normAutofit fontScale="90000"/>
          </a:bodyPr>
          <a:lstStyle/>
          <a:p>
            <a:pPr algn="ctr"/>
            <a:r>
              <a:rPr lang="en-US" b="1" dirty="0">
                <a:solidFill>
                  <a:schemeClr val="tx1"/>
                </a:solidFill>
                <a:latin typeface="+mn-lt"/>
              </a:rPr>
              <a:t>Inclusive Classroom Profile (ICP)</a:t>
            </a:r>
          </a:p>
        </p:txBody>
      </p:sp>
      <p:pic>
        <p:nvPicPr>
          <p:cNvPr id="2050" name="Picture 2" descr="The Inclusive Classroom Profile (ICPâ¢) Manual, Research Edi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rot="927600">
            <a:off x="7933393" y="1971183"/>
            <a:ext cx="2747972" cy="39317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14630" y="954741"/>
            <a:ext cx="10841050" cy="6463308"/>
          </a:xfrm>
          <a:prstGeom prst="rect">
            <a:avLst/>
          </a:prstGeom>
        </p:spPr>
        <p:txBody>
          <a:bodyPr wrap="square">
            <a:spAutoFit/>
          </a:bodyPr>
          <a:lstStyle/>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Adaptations of Space, Materials, and Equipment</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Adult Involvement in Peer Interactions</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Adults' Guidance on Free Choice Activities and Play</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Conflict Resolution</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Adult/Child Relationships </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Communication Support</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Adaptation of Group Activities</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Transitions between Activities</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Feedback</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Family-Professional Partnerships</a:t>
            </a:r>
          </a:p>
          <a:p>
            <a:pPr marL="342900" lvl="1"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22222"/>
                </a:solidFill>
                <a:cs typeface="Arial" panose="020B0604020202020204" pitchFamily="34" charset="0"/>
              </a:rPr>
              <a:t>Monitoring Children's Learning</a:t>
            </a:r>
          </a:p>
          <a:p>
            <a:pPr lvl="0" defTabSz="914400" eaLnBrk="0" fontAlgn="base" hangingPunct="0">
              <a:spcBef>
                <a:spcPct val="0"/>
              </a:spcBef>
              <a:spcAft>
                <a:spcPct val="0"/>
              </a:spcAft>
            </a:pPr>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D4A8916-D1EE-46A1-B1BD-0AEEE0B16E2E}"/>
              </a:ext>
            </a:extLst>
          </p:cNvPr>
          <p:cNvSpPr>
            <a:spLocks noGrp="1"/>
          </p:cNvSpPr>
          <p:nvPr>
            <p:ph type="sldNum" sz="quarter" idx="12"/>
          </p:nvPr>
        </p:nvSpPr>
        <p:spPr/>
        <p:txBody>
          <a:bodyPr/>
          <a:lstStyle/>
          <a:p>
            <a:fld id="{A4942799-31AF-4FF8-9D79-C1A3E01FB207}" type="slidenum">
              <a:rPr lang="en-US" smtClean="0"/>
              <a:t>20</a:t>
            </a:fld>
            <a:endParaRPr lang="en-US" dirty="0"/>
          </a:p>
        </p:txBody>
      </p:sp>
    </p:spTree>
    <p:extLst>
      <p:ext uri="{BB962C8B-B14F-4D97-AF65-F5344CB8AC3E}">
        <p14:creationId xmlns:p14="http://schemas.microsoft.com/office/powerpoint/2010/main" val="12666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2773F15-6354-44E1-AC67-AF15F42A87B5}"/>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b="1" dirty="0">
                <a:latin typeface="+mn-lt"/>
              </a:rPr>
              <a:t>Practices</a:t>
            </a:r>
            <a:endParaRPr lang="en-US" sz="6000" b="1" kern="1200" dirty="0">
              <a:solidFill>
                <a:schemeClr val="tx1"/>
              </a:solidFill>
              <a:latin typeface="+mn-lt"/>
              <a:ea typeface="+mj-ea"/>
              <a:cs typeface="+mj-cs"/>
            </a:endParaRPr>
          </a:p>
        </p:txBody>
      </p:sp>
      <p:sp>
        <p:nvSpPr>
          <p:cNvPr id="6" name="Text Placeholder 5">
            <a:extLst>
              <a:ext uri="{FF2B5EF4-FFF2-40B4-BE49-F238E27FC236}">
                <a16:creationId xmlns:a16="http://schemas.microsoft.com/office/drawing/2014/main" id="{702838F5-DF6F-462A-925B-0A108CBC6064}"/>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C69CF17-427F-40EE-81FA-E206DEAF17F9}"/>
              </a:ext>
            </a:extLst>
          </p:cNvPr>
          <p:cNvSpPr>
            <a:spLocks noGrp="1"/>
          </p:cNvSpPr>
          <p:nvPr>
            <p:ph type="sldNum" sz="quarter" idx="12"/>
          </p:nvPr>
        </p:nvSpPr>
        <p:spPr/>
        <p:txBody>
          <a:bodyPr/>
          <a:lstStyle/>
          <a:p>
            <a:fld id="{A4942799-31AF-4FF8-9D79-C1A3E01FB207}" type="slidenum">
              <a:rPr lang="en-US" smtClean="0"/>
              <a:t>21</a:t>
            </a:fld>
            <a:endParaRPr lang="en-US" dirty="0"/>
          </a:p>
        </p:txBody>
      </p:sp>
    </p:spTree>
    <p:extLst>
      <p:ext uri="{BB962C8B-B14F-4D97-AF65-F5344CB8AC3E}">
        <p14:creationId xmlns:p14="http://schemas.microsoft.com/office/powerpoint/2010/main" val="48114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A4942-F566-4951-AF25-6BCE25E079DC}"/>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2800" b="1" dirty="0"/>
              <a:t>Practices that support young children with a range of disabilities...</a:t>
            </a:r>
            <a:br>
              <a:rPr lang="en-US" sz="2800" dirty="0"/>
            </a:br>
            <a:endParaRPr lang="en-US" sz="2800" dirty="0"/>
          </a:p>
        </p:txBody>
      </p:sp>
      <p:pic>
        <p:nvPicPr>
          <p:cNvPr id="7" name="Content Placeholder 6" descr="A group of people posing for the camera&#10;&#10;Description automatically generated">
            <a:extLst>
              <a:ext uri="{FF2B5EF4-FFF2-40B4-BE49-F238E27FC236}">
                <a16:creationId xmlns:a16="http://schemas.microsoft.com/office/drawing/2014/main" id="{5AB09666-CFC1-447A-BE04-ADB878B0AE83}"/>
              </a:ext>
            </a:extLst>
          </p:cNvPr>
          <p:cNvPicPr>
            <a:picLocks noGrp="1" noChangeAspect="1"/>
          </p:cNvPicPr>
          <p:nvPr>
            <p:ph sz="quarter" idx="13"/>
          </p:nvPr>
        </p:nvPicPr>
        <p:blipFill rotWithShape="1">
          <a:blip r:embed="rId3">
            <a:extLst>
              <a:ext uri="{837473B0-CC2E-450A-ABE3-18F120FF3D39}">
                <a1611:picAttrSrcUrl xmlns:a1611="http://schemas.microsoft.com/office/drawing/2016/11/main" r:id="rId4"/>
              </a:ext>
            </a:extLst>
          </a:blip>
          <a:srcRect l="27440" r="27440" b="-1"/>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ED5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3E9B6F9-CF0D-46B6-B725-B5E90A2192EE}"/>
              </a:ext>
            </a:extLst>
          </p:cNvPr>
          <p:cNvSpPr>
            <a:spLocks noGrp="1"/>
          </p:cNvSpPr>
          <p:nvPr>
            <p:ph sz="half" idx="1"/>
          </p:nvPr>
        </p:nvSpPr>
        <p:spPr>
          <a:xfrm>
            <a:off x="4965431" y="2438400"/>
            <a:ext cx="6586489" cy="3785419"/>
          </a:xfrm>
        </p:spPr>
        <p:txBody>
          <a:bodyPr vert="horz" lIns="91440" tIns="45720" rIns="91440" bIns="45720" rtlCol="0">
            <a:normAutofit lnSpcReduction="10000"/>
          </a:bodyPr>
          <a:lstStyle/>
          <a:p>
            <a:r>
              <a:rPr lang="en-US" b="1" dirty="0"/>
              <a:t>Use classroom routines and activity matrices</a:t>
            </a:r>
          </a:p>
          <a:p>
            <a:r>
              <a:rPr lang="en-US" b="1" dirty="0"/>
              <a:t>Use evidence based curriculum</a:t>
            </a:r>
          </a:p>
          <a:p>
            <a:r>
              <a:rPr lang="en-US" b="1" dirty="0"/>
              <a:t>Use progress monitoring tool</a:t>
            </a:r>
          </a:p>
          <a:p>
            <a:r>
              <a:rPr lang="en-US" b="1" dirty="0"/>
              <a:t>Provide tiered and differentiated instruction</a:t>
            </a:r>
          </a:p>
          <a:p>
            <a:r>
              <a:rPr lang="en-US" b="1" dirty="0"/>
              <a:t>Use specialists to support classroom teachers using TA strategies and co-teaching models</a:t>
            </a:r>
          </a:p>
          <a:p>
            <a:endParaRPr lang="en-US" sz="2000" dirty="0"/>
          </a:p>
          <a:p>
            <a:endParaRPr lang="en-US" sz="2000" dirty="0"/>
          </a:p>
        </p:txBody>
      </p:sp>
      <p:sp>
        <p:nvSpPr>
          <p:cNvPr id="2" name="Slide Number Placeholder 1">
            <a:extLst>
              <a:ext uri="{FF2B5EF4-FFF2-40B4-BE49-F238E27FC236}">
                <a16:creationId xmlns:a16="http://schemas.microsoft.com/office/drawing/2014/main" id="{077AB27D-B9D3-4BAE-96C7-1D984E72D6BD}"/>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defTabSz="914400">
              <a:spcAft>
                <a:spcPts val="600"/>
              </a:spcAft>
              <a:defRPr/>
            </a:pPr>
            <a:fld id="{A4942799-31AF-4FF8-9D79-C1A3E01FB207}" type="slidenum">
              <a:rPr lang="en-US" smtClean="0">
                <a:solidFill>
                  <a:prstClr val="black">
                    <a:tint val="75000"/>
                  </a:prstClr>
                </a:solidFill>
                <a:latin typeface="Calibri" panose="020F0502020204030204"/>
              </a:rPr>
              <a:pPr defTabSz="914400">
                <a:spcAft>
                  <a:spcPts val="600"/>
                </a:spcAft>
                <a:defRPr/>
              </a:pPr>
              <a:t>22</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E6CAE59F-D70C-4F02-8E76-B2A87F7D762E}"/>
              </a:ext>
            </a:extLst>
          </p:cNvPr>
          <p:cNvSpPr txBox="1"/>
          <p:nvPr/>
        </p:nvSpPr>
        <p:spPr>
          <a:xfrm>
            <a:off x="2195499"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equelia.es/27422/proporcionar-orientacion-profesional-a-los-ninos-de-educacion-primari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41589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8E6E-BEDD-46CC-BD34-007CEFD45062}"/>
              </a:ext>
            </a:extLst>
          </p:cNvPr>
          <p:cNvSpPr>
            <a:spLocks noGrp="1"/>
          </p:cNvSpPr>
          <p:nvPr>
            <p:ph type="title"/>
          </p:nvPr>
        </p:nvSpPr>
        <p:spPr>
          <a:xfrm>
            <a:off x="361949" y="365125"/>
            <a:ext cx="5581651" cy="1406522"/>
          </a:xfrm>
        </p:spPr>
        <p:txBody>
          <a:bodyPr vert="horz" lIns="91440" tIns="45720" rIns="91440" bIns="45720" rtlCol="0" anchor="ctr">
            <a:normAutofit/>
          </a:bodyPr>
          <a:lstStyle/>
          <a:p>
            <a:r>
              <a:rPr lang="en-US" sz="4000" b="1" dirty="0">
                <a:latin typeface="+mn-lt"/>
              </a:rPr>
              <a:t>Story of Perla/Circle Time</a:t>
            </a:r>
          </a:p>
        </p:txBody>
      </p:sp>
      <p:cxnSp>
        <p:nvCxnSpPr>
          <p:cNvPr id="13"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88D8B5-F5A3-4F28-A746-591CB143EB1A}"/>
              </a:ext>
            </a:extLst>
          </p:cNvPr>
          <p:cNvSpPr>
            <a:spLocks noGrp="1"/>
          </p:cNvSpPr>
          <p:nvPr>
            <p:ph sz="half" idx="1"/>
          </p:nvPr>
        </p:nvSpPr>
        <p:spPr>
          <a:xfrm>
            <a:off x="361949" y="2019300"/>
            <a:ext cx="6709933" cy="4473575"/>
          </a:xfrm>
        </p:spPr>
        <p:txBody>
          <a:bodyPr vert="horz" lIns="91440" tIns="45720" rIns="91440" bIns="45720" rtlCol="0">
            <a:normAutofit/>
          </a:bodyPr>
          <a:lstStyle/>
          <a:p>
            <a:pPr marL="0"/>
            <a:endParaRPr lang="en-US" sz="1600" b="1" dirty="0"/>
          </a:p>
          <a:p>
            <a:pPr marL="0"/>
            <a:r>
              <a:rPr lang="en-US" sz="2000" b="1" dirty="0"/>
              <a:t>4.5 year old girl with autism who attends an inclusive public school classroom</a:t>
            </a:r>
          </a:p>
          <a:p>
            <a:r>
              <a:rPr lang="en-US" sz="2000" b="1" dirty="0"/>
              <a:t>Uses 2-4 word phrases to communicate</a:t>
            </a:r>
          </a:p>
          <a:p>
            <a:r>
              <a:rPr lang="en-US" sz="2000" b="1" dirty="0"/>
              <a:t>Follows simple verbal directions during most routines</a:t>
            </a:r>
          </a:p>
          <a:p>
            <a:r>
              <a:rPr lang="en-US" sz="2000" b="1" dirty="0"/>
              <a:t>Imitates others when prompted</a:t>
            </a:r>
          </a:p>
          <a:p>
            <a:r>
              <a:rPr lang="en-US" sz="2000" b="1" dirty="0"/>
              <a:t>Rarely interacts with peers</a:t>
            </a:r>
          </a:p>
          <a:p>
            <a:r>
              <a:rPr lang="en-US" sz="2000" b="1" dirty="0"/>
              <a:t>Uses picture schedule</a:t>
            </a:r>
          </a:p>
          <a:p>
            <a:r>
              <a:rPr lang="en-US" sz="2000" b="1" dirty="0"/>
              <a:t>Participation in circle time is inconsistent-cries during transition, avoids peers, sits on edge of carpet,  disrupts with loud vocalizations or escapes the area, engages in stereotypic disruptive behaviors in other parts of the room</a:t>
            </a:r>
          </a:p>
        </p:txBody>
      </p:sp>
      <p:sp>
        <p:nvSpPr>
          <p:cNvPr id="5" name="Slide Number Placeholder 4">
            <a:extLst>
              <a:ext uri="{FF2B5EF4-FFF2-40B4-BE49-F238E27FC236}">
                <a16:creationId xmlns:a16="http://schemas.microsoft.com/office/drawing/2014/main" id="{0BB4CF51-B626-46C5-A318-7D5D2E36DC73}"/>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defTabSz="914400">
              <a:spcAft>
                <a:spcPts val="600"/>
              </a:spcAft>
              <a:defRPr/>
            </a:pPr>
            <a:fld id="{A4942799-31AF-4FF8-9D79-C1A3E01FB207}" type="slidenum">
              <a:rPr lang="en-US" smtClean="0">
                <a:solidFill>
                  <a:prstClr val="black">
                    <a:tint val="75000"/>
                  </a:prstClr>
                </a:solidFill>
                <a:latin typeface="Calibri" panose="020F0502020204030204"/>
              </a:rPr>
              <a:pPr defTabSz="914400">
                <a:spcAft>
                  <a:spcPts val="600"/>
                </a:spcAft>
                <a:defRPr/>
              </a:pPr>
              <a:t>23</a:t>
            </a:fld>
            <a:endParaRPr lang="en-US">
              <a:solidFill>
                <a:prstClr val="black">
                  <a:tint val="75000"/>
                </a:prstClr>
              </a:solidFill>
              <a:latin typeface="Calibri" panose="020F0502020204030204"/>
            </a:endParaRPr>
          </a:p>
        </p:txBody>
      </p:sp>
      <p:pic>
        <p:nvPicPr>
          <p:cNvPr id="6" name="Picture 5" descr="A group of people in a room&#10;&#10;Description automatically generated">
            <a:extLst>
              <a:ext uri="{FF2B5EF4-FFF2-40B4-BE49-F238E27FC236}">
                <a16:creationId xmlns:a16="http://schemas.microsoft.com/office/drawing/2014/main" id="{9D9D21C5-86BA-4E7A-B9B7-03739E9D324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247" r="21305" b="-1"/>
          <a:stretch/>
        </p:blipFill>
        <p:spPr>
          <a:xfrm>
            <a:off x="7071883" y="10"/>
            <a:ext cx="512011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741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20B59DC-9E2E-4377-9694-057535EA0737}"/>
              </a:ext>
            </a:extLst>
          </p:cNvPr>
          <p:cNvSpPr>
            <a:spLocks noGrp="1"/>
          </p:cNvSpPr>
          <p:nvPr>
            <p:ph type="title"/>
          </p:nvPr>
        </p:nvSpPr>
        <p:spPr>
          <a:xfrm>
            <a:off x="535020" y="685800"/>
            <a:ext cx="2780271" cy="5105400"/>
          </a:xfrm>
        </p:spPr>
        <p:txBody>
          <a:bodyPr>
            <a:normAutofit/>
          </a:bodyPr>
          <a:lstStyle/>
          <a:p>
            <a:r>
              <a:rPr lang="en-US" sz="3700" b="1" dirty="0">
                <a:solidFill>
                  <a:srgbClr val="FFFFFF"/>
                </a:solidFill>
                <a:latin typeface="+mn-lt"/>
              </a:rPr>
              <a:t>Access, Participation and Benefits</a:t>
            </a:r>
          </a:p>
        </p:txBody>
      </p:sp>
      <p:sp>
        <p:nvSpPr>
          <p:cNvPr id="4" name="Slide Number Placeholder 3">
            <a:extLst>
              <a:ext uri="{FF2B5EF4-FFF2-40B4-BE49-F238E27FC236}">
                <a16:creationId xmlns:a16="http://schemas.microsoft.com/office/drawing/2014/main" id="{B830460D-3726-4050-BD9B-D56BC407BC87}"/>
              </a:ext>
            </a:extLst>
          </p:cNvPr>
          <p:cNvSpPr>
            <a:spLocks noGrp="1"/>
          </p:cNvSpPr>
          <p:nvPr>
            <p:ph type="sldNum" sz="quarter" idx="12"/>
          </p:nvPr>
        </p:nvSpPr>
        <p:spPr>
          <a:xfrm>
            <a:off x="10265568" y="6309360"/>
            <a:ext cx="1088231" cy="365125"/>
          </a:xfrm>
        </p:spPr>
        <p:txBody>
          <a:bodyPr>
            <a:normAutofit/>
          </a:bodyPr>
          <a:lstStyle/>
          <a:p>
            <a:pPr>
              <a:spcAft>
                <a:spcPts val="600"/>
              </a:spcAft>
            </a:pPr>
            <a:fld id="{A4942799-31AF-4FF8-9D79-C1A3E01FB207}" type="slidenum">
              <a:rPr lang="en-US">
                <a:solidFill>
                  <a:prstClr val="black">
                    <a:tint val="75000"/>
                  </a:prstClr>
                </a:solidFill>
              </a:rPr>
              <a:pPr>
                <a:spcAft>
                  <a:spcPts val="600"/>
                </a:spcAft>
              </a:pPr>
              <a:t>24</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D90A5D2F-B4AA-4C17-906D-91DE407D2361}"/>
              </a:ext>
            </a:extLst>
          </p:cNvPr>
          <p:cNvGraphicFramePr>
            <a:graphicFrameLocks noGrp="1"/>
          </p:cNvGraphicFramePr>
          <p:nvPr>
            <p:ph idx="1"/>
            <p:extLst>
              <p:ext uri="{D42A27DB-BD31-4B8C-83A1-F6EECF244321}">
                <p14:modId xmlns:p14="http://schemas.microsoft.com/office/powerpoint/2010/main" val="277890036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472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Assessing Functional Needs during Circle Time</a:t>
            </a:r>
          </a:p>
        </p:txBody>
      </p:sp>
      <p:sp>
        <p:nvSpPr>
          <p:cNvPr id="5" name="Rectangle 1"/>
          <p:cNvSpPr>
            <a:spLocks noChangeArrowheads="1"/>
          </p:cNvSpPr>
          <p:nvPr/>
        </p:nvSpPr>
        <p:spPr bwMode="auto">
          <a:xfrm>
            <a:off x="-7239889" y="-1"/>
            <a:ext cx="26735741" cy="522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779566"/>
              </p:ext>
            </p:extLst>
          </p:nvPr>
        </p:nvGraphicFramePr>
        <p:xfrm>
          <a:off x="3813243" y="258977"/>
          <a:ext cx="7738674" cy="6594146"/>
        </p:xfrm>
        <a:graphic>
          <a:graphicData uri="http://schemas.openxmlformats.org/drawingml/2006/table">
            <a:tbl>
              <a:tblPr firstRow="1" firstCol="1" bandRow="1">
                <a:noFill/>
                <a:tableStyleId>{69C7853C-536D-4A76-A0AE-DD22124D55A5}</a:tableStyleId>
              </a:tblPr>
              <a:tblGrid>
                <a:gridCol w="1624504">
                  <a:extLst>
                    <a:ext uri="{9D8B030D-6E8A-4147-A177-3AD203B41FA5}">
                      <a16:colId xmlns:a16="http://schemas.microsoft.com/office/drawing/2014/main" val="20000"/>
                    </a:ext>
                  </a:extLst>
                </a:gridCol>
                <a:gridCol w="754318">
                  <a:extLst>
                    <a:ext uri="{9D8B030D-6E8A-4147-A177-3AD203B41FA5}">
                      <a16:colId xmlns:a16="http://schemas.microsoft.com/office/drawing/2014/main" val="20001"/>
                    </a:ext>
                  </a:extLst>
                </a:gridCol>
                <a:gridCol w="1027512">
                  <a:extLst>
                    <a:ext uri="{9D8B030D-6E8A-4147-A177-3AD203B41FA5}">
                      <a16:colId xmlns:a16="http://schemas.microsoft.com/office/drawing/2014/main" val="20002"/>
                    </a:ext>
                  </a:extLst>
                </a:gridCol>
                <a:gridCol w="777912">
                  <a:extLst>
                    <a:ext uri="{9D8B030D-6E8A-4147-A177-3AD203B41FA5}">
                      <a16:colId xmlns:a16="http://schemas.microsoft.com/office/drawing/2014/main" val="20003"/>
                    </a:ext>
                  </a:extLst>
                </a:gridCol>
                <a:gridCol w="312107">
                  <a:extLst>
                    <a:ext uri="{9D8B030D-6E8A-4147-A177-3AD203B41FA5}">
                      <a16:colId xmlns:a16="http://schemas.microsoft.com/office/drawing/2014/main" val="20004"/>
                    </a:ext>
                  </a:extLst>
                </a:gridCol>
                <a:gridCol w="370472">
                  <a:extLst>
                    <a:ext uri="{9D8B030D-6E8A-4147-A177-3AD203B41FA5}">
                      <a16:colId xmlns:a16="http://schemas.microsoft.com/office/drawing/2014/main" val="20005"/>
                    </a:ext>
                  </a:extLst>
                </a:gridCol>
                <a:gridCol w="312107">
                  <a:extLst>
                    <a:ext uri="{9D8B030D-6E8A-4147-A177-3AD203B41FA5}">
                      <a16:colId xmlns:a16="http://schemas.microsoft.com/office/drawing/2014/main" val="20006"/>
                    </a:ext>
                  </a:extLst>
                </a:gridCol>
                <a:gridCol w="2559742">
                  <a:extLst>
                    <a:ext uri="{9D8B030D-6E8A-4147-A177-3AD203B41FA5}">
                      <a16:colId xmlns:a16="http://schemas.microsoft.com/office/drawing/2014/main" val="20007"/>
                    </a:ext>
                  </a:extLst>
                </a:gridCol>
              </a:tblGrid>
              <a:tr h="520508">
                <a:tc>
                  <a:txBody>
                    <a:bodyPr/>
                    <a:lstStyle/>
                    <a:p>
                      <a:pPr marL="0" marR="0" algn="r">
                        <a:lnSpc>
                          <a:spcPct val="107000"/>
                        </a:lnSpc>
                        <a:spcBef>
                          <a:spcPts val="0"/>
                        </a:spcBef>
                        <a:spcAft>
                          <a:spcPts val="0"/>
                        </a:spcAft>
                      </a:pPr>
                      <a:r>
                        <a:rPr lang="en-US" sz="1100" b="1" dirty="0">
                          <a:solidFill>
                            <a:schemeClr val="tx1">
                              <a:lumMod val="75000"/>
                              <a:lumOff val="25000"/>
                            </a:schemeClr>
                          </a:solidFill>
                          <a:effectLst/>
                        </a:rPr>
                        <a:t>Child’s Name:</a:t>
                      </a:r>
                    </a:p>
                    <a:p>
                      <a:pPr marL="0" marR="0" algn="r">
                        <a:lnSpc>
                          <a:spcPct val="107000"/>
                        </a:lnSpc>
                        <a:spcBef>
                          <a:spcPts val="0"/>
                        </a:spcBef>
                        <a:spcAft>
                          <a:spcPts val="0"/>
                        </a:spcAft>
                      </a:pPr>
                      <a:r>
                        <a:rPr lang="en-US" sz="1100" b="1" dirty="0">
                          <a:solidFill>
                            <a:schemeClr val="tx1">
                              <a:lumMod val="75000"/>
                              <a:lumOff val="25000"/>
                            </a:schemeClr>
                          </a:solidFill>
                          <a:effectLst/>
                        </a:rPr>
                        <a:t>Perla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12700" cmpd="sng">
                      <a:noFill/>
                      <a:prstDash val="solid"/>
                    </a:lnR>
                    <a:lnT w="12700" cmpd="sng">
                      <a:noFill/>
                      <a:prstDash val="solid"/>
                    </a:lnT>
                    <a:lnB w="9525" cap="flat" cmpd="sng" algn="ctr">
                      <a:solidFill>
                        <a:srgbClr val="D8DCDC"/>
                      </a:solidFill>
                      <a:prstDash val="solid"/>
                    </a:lnB>
                    <a:noFill/>
                  </a:tcPr>
                </a:tc>
                <a:tc gridSpan="3">
                  <a:txBody>
                    <a:bodyPr/>
                    <a:lstStyle/>
                    <a:p>
                      <a:pPr marL="0" marR="0" algn="ctr">
                        <a:lnSpc>
                          <a:spcPct val="107000"/>
                        </a:lnSpc>
                        <a:spcBef>
                          <a:spcPts val="0"/>
                        </a:spcBef>
                        <a:spcAft>
                          <a:spcPts val="0"/>
                        </a:spcAft>
                      </a:pPr>
                      <a:r>
                        <a:rPr lang="en-US" sz="1600" b="1" dirty="0">
                          <a:solidFill>
                            <a:srgbClr val="002060"/>
                          </a:solidFill>
                          <a:effectLst/>
                        </a:rPr>
                        <a:t>Can the child do what peers do?</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100" b="1" dirty="0">
                          <a:solidFill>
                            <a:schemeClr val="tx1"/>
                          </a:solidFill>
                          <a:effectLst/>
                        </a:rPr>
                        <a:t>Team Concern?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b="1" dirty="0">
                          <a:solidFill>
                            <a:schemeClr val="tx1"/>
                          </a:solidFill>
                          <a:effectLst/>
                        </a:rPr>
                        <a:t>Comments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000"/>
                  </a:ext>
                </a:extLst>
              </a:tr>
              <a:tr h="814117">
                <a:tc>
                  <a:txBody>
                    <a:bodyPr/>
                    <a:lstStyle/>
                    <a:p>
                      <a:pPr marL="0" marR="0" algn="r">
                        <a:lnSpc>
                          <a:spcPct val="107000"/>
                        </a:lnSpc>
                        <a:spcBef>
                          <a:spcPts val="0"/>
                        </a:spcBef>
                        <a:spcAft>
                          <a:spcPts val="0"/>
                        </a:spcAft>
                      </a:pPr>
                      <a:r>
                        <a:rPr lang="en-US" sz="1400" b="1" dirty="0">
                          <a:solidFill>
                            <a:srgbClr val="002060"/>
                          </a:solidFill>
                          <a:effectLst/>
                        </a:rPr>
                        <a:t>Skills necessary for:</a:t>
                      </a:r>
                    </a:p>
                    <a:p>
                      <a:pPr marL="0" marR="0" algn="r">
                        <a:lnSpc>
                          <a:spcPct val="107000"/>
                        </a:lnSpc>
                        <a:spcBef>
                          <a:spcPts val="0"/>
                        </a:spcBef>
                        <a:spcAft>
                          <a:spcPts val="0"/>
                        </a:spcAft>
                      </a:pPr>
                      <a:r>
                        <a:rPr lang="en-US" sz="1400" b="1" dirty="0">
                          <a:solidFill>
                            <a:srgbClr val="002060"/>
                          </a:solidFill>
                          <a:effectLst/>
                        </a:rPr>
                        <a:t>Circle Time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marL="0" marR="0" algn="ctr">
                        <a:lnSpc>
                          <a:spcPct val="107000"/>
                        </a:lnSpc>
                        <a:spcBef>
                          <a:spcPts val="0"/>
                        </a:spcBef>
                        <a:spcAft>
                          <a:spcPts val="0"/>
                        </a:spcAft>
                      </a:pPr>
                      <a:r>
                        <a:rPr lang="en-US" sz="1200" b="0" dirty="0">
                          <a:solidFill>
                            <a:schemeClr val="tx1"/>
                          </a:solidFill>
                          <a:effectLst/>
                        </a:rPr>
                        <a:t>Always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200" b="0" dirty="0">
                          <a:solidFill>
                            <a:schemeClr val="tx1"/>
                          </a:solidFill>
                          <a:effectLst/>
                        </a:rPr>
                        <a:t>Sometimes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200" b="0" dirty="0">
                          <a:solidFill>
                            <a:schemeClr val="tx1"/>
                          </a:solidFill>
                          <a:effectLst/>
                        </a:rPr>
                        <a:t>Not Yet</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1185620">
                <a:tc>
                  <a:txBody>
                    <a:bodyPr/>
                    <a:lstStyle/>
                    <a:p>
                      <a:pPr marL="0" marR="0" algn="r">
                        <a:lnSpc>
                          <a:spcPct val="107000"/>
                        </a:lnSpc>
                        <a:spcBef>
                          <a:spcPts val="0"/>
                        </a:spcBef>
                        <a:spcAft>
                          <a:spcPts val="0"/>
                        </a:spcAft>
                      </a:pPr>
                      <a:r>
                        <a:rPr lang="en-US" sz="1400" b="1" dirty="0">
                          <a:solidFill>
                            <a:srgbClr val="002060"/>
                          </a:solidFill>
                          <a:effectLst/>
                        </a:rPr>
                        <a:t>Social Interactions</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1100" b="0" dirty="0">
                          <a:solidFill>
                            <a:schemeClr val="tx1"/>
                          </a:solidFill>
                          <a:effectLst/>
                        </a:rPr>
                        <a:t>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100" b="1" dirty="0">
                          <a:solidFill>
                            <a:schemeClr val="tx1"/>
                          </a:solidFill>
                          <a:effectLst/>
                        </a:rPr>
                        <a:t>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400" b="1" dirty="0">
                          <a:solidFill>
                            <a:schemeClr val="tx1"/>
                          </a:solidFill>
                          <a:effectLst/>
                        </a:rPr>
                        <a:t>Circle might be a good time to teach her social interactions goals from her IEP.</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2"/>
                  </a:ext>
                </a:extLst>
              </a:tr>
              <a:tr h="663001">
                <a:tc>
                  <a:txBody>
                    <a:bodyPr/>
                    <a:lstStyle/>
                    <a:p>
                      <a:pPr marL="0" marR="0" algn="r">
                        <a:lnSpc>
                          <a:spcPct val="107000"/>
                        </a:lnSpc>
                        <a:spcBef>
                          <a:spcPts val="0"/>
                        </a:spcBef>
                        <a:spcAft>
                          <a:spcPts val="0"/>
                        </a:spcAft>
                      </a:pPr>
                      <a:r>
                        <a:rPr lang="en-US" sz="1400" b="1" dirty="0">
                          <a:solidFill>
                            <a:srgbClr val="002060"/>
                          </a:solidFill>
                          <a:effectLst/>
                        </a:rPr>
                        <a:t>Communication</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400" b="1">
                          <a:solidFill>
                            <a:schemeClr val="tx1"/>
                          </a:solidFill>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a:solidFill>
                            <a:schemeClr val="tx1"/>
                          </a:solidFill>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1">
                          <a:solidFill>
                            <a:schemeClr val="tx1"/>
                          </a:solidFill>
                          <a:effectLst/>
                        </a:rPr>
                        <a:t> </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dirty="0">
                          <a:solidFill>
                            <a:schemeClr val="tx1"/>
                          </a:solidFill>
                          <a:effectLst/>
                        </a:rPr>
                        <a:t>Use circle for generalization of communication goals.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3"/>
                  </a:ext>
                </a:extLst>
              </a:tr>
              <a:tr h="1038137">
                <a:tc>
                  <a:txBody>
                    <a:bodyPr/>
                    <a:lstStyle/>
                    <a:p>
                      <a:pPr marL="0" marR="0" algn="r">
                        <a:lnSpc>
                          <a:spcPct val="107000"/>
                        </a:lnSpc>
                        <a:spcBef>
                          <a:spcPts val="0"/>
                        </a:spcBef>
                        <a:spcAft>
                          <a:spcPts val="0"/>
                        </a:spcAft>
                      </a:pPr>
                      <a:r>
                        <a:rPr lang="en-US" sz="1400" b="1" dirty="0">
                          <a:solidFill>
                            <a:srgbClr val="002060"/>
                          </a:solidFill>
                          <a:effectLst/>
                        </a:rPr>
                        <a:t>Mobility-independent movement to circle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400" b="1">
                          <a:solidFill>
                            <a:schemeClr val="tx1"/>
                          </a:solidFill>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100" b="1">
                          <a:solidFill>
                            <a:schemeClr val="tx1"/>
                          </a:solidFill>
                          <a:effectLst/>
                        </a:rPr>
                        <a:t> </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4"/>
                  </a:ext>
                </a:extLst>
              </a:tr>
              <a:tr h="924310">
                <a:tc>
                  <a:txBody>
                    <a:bodyPr/>
                    <a:lstStyle/>
                    <a:p>
                      <a:pPr marL="0" marR="0" algn="r">
                        <a:lnSpc>
                          <a:spcPct val="107000"/>
                        </a:lnSpc>
                        <a:spcBef>
                          <a:spcPts val="0"/>
                        </a:spcBef>
                        <a:spcAft>
                          <a:spcPts val="0"/>
                        </a:spcAft>
                      </a:pPr>
                      <a:r>
                        <a:rPr lang="en-US" sz="1400" b="1" dirty="0">
                          <a:solidFill>
                            <a:srgbClr val="002060"/>
                          </a:solidFill>
                          <a:effectLst/>
                        </a:rPr>
                        <a:t>Using fingers, hand and arms in song</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400" b="1">
                          <a:solidFill>
                            <a:schemeClr val="tx1"/>
                          </a:solidFill>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a:solidFill>
                            <a:schemeClr val="tx1"/>
                          </a:solidFill>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1">
                          <a:solidFill>
                            <a:schemeClr val="tx1"/>
                          </a:solidFill>
                          <a:effectLst/>
                        </a:rPr>
                        <a:t> </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dirty="0">
                          <a:solidFill>
                            <a:schemeClr val="tx1"/>
                          </a:solidFill>
                          <a:effectLst/>
                        </a:rPr>
                        <a:t>She has the skills but does not always want to participate.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5"/>
                  </a:ext>
                </a:extLst>
              </a:tr>
              <a:tr h="663001">
                <a:tc>
                  <a:txBody>
                    <a:bodyPr/>
                    <a:lstStyle/>
                    <a:p>
                      <a:pPr marL="0" marR="0" algn="r">
                        <a:lnSpc>
                          <a:spcPct val="107000"/>
                        </a:lnSpc>
                        <a:spcBef>
                          <a:spcPts val="0"/>
                        </a:spcBef>
                        <a:spcAft>
                          <a:spcPts val="0"/>
                        </a:spcAft>
                      </a:pPr>
                      <a:r>
                        <a:rPr lang="en-US" sz="1400" b="1" dirty="0">
                          <a:solidFill>
                            <a:srgbClr val="002060"/>
                          </a:solidFill>
                          <a:effectLst/>
                        </a:rPr>
                        <a:t>Following verbal directions</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a:solidFill>
                            <a:schemeClr val="tx1"/>
                          </a:solidFill>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400" b="1">
                          <a:solidFill>
                            <a:schemeClr val="tx1"/>
                          </a:solidFill>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100" b="1" dirty="0">
                          <a:solidFill>
                            <a:schemeClr val="tx1"/>
                          </a:solidFill>
                          <a:effectLst/>
                        </a:rPr>
                        <a:t>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107000"/>
                        </a:lnSpc>
                        <a:spcBef>
                          <a:spcPts val="0"/>
                        </a:spcBef>
                        <a:spcAft>
                          <a:spcPts val="0"/>
                        </a:spcAft>
                      </a:pPr>
                      <a:r>
                        <a:rPr lang="en-US" sz="1400" b="1" dirty="0">
                          <a:solidFill>
                            <a:schemeClr val="tx1"/>
                          </a:solidFill>
                          <a:effectLst/>
                        </a:rPr>
                        <a:t>Use circle for generalization of this IEP goal.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6"/>
                  </a:ext>
                </a:extLst>
              </a:tr>
              <a:tr h="663001">
                <a:tc>
                  <a:txBody>
                    <a:bodyPr/>
                    <a:lstStyle/>
                    <a:p>
                      <a:pPr marL="0" marR="0" algn="r">
                        <a:lnSpc>
                          <a:spcPct val="107000"/>
                        </a:lnSpc>
                        <a:spcBef>
                          <a:spcPts val="0"/>
                        </a:spcBef>
                        <a:spcAft>
                          <a:spcPts val="0"/>
                        </a:spcAft>
                      </a:pPr>
                      <a:r>
                        <a:rPr lang="en-US" sz="1400" b="1" dirty="0">
                          <a:solidFill>
                            <a:srgbClr val="002060"/>
                          </a:solidFill>
                          <a:effectLst/>
                        </a:rPr>
                        <a:t>Attending to the teacher</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199105" marT="66368" marB="66368">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100" b="0">
                          <a:solidFill>
                            <a:schemeClr val="tx1"/>
                          </a:solidFill>
                          <a:effectLst/>
                        </a:rPr>
                        <a:t> </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a:solidFill>
                            <a:schemeClr val="tx1"/>
                          </a:solidFill>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a:solidFill>
                            <a:schemeClr val="tx1"/>
                          </a:solidFill>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gn="ctr">
                        <a:lnSpc>
                          <a:spcPct val="107000"/>
                        </a:lnSpc>
                        <a:spcBef>
                          <a:spcPts val="0"/>
                        </a:spcBef>
                        <a:spcAft>
                          <a:spcPts val="0"/>
                        </a:spcAft>
                      </a:pPr>
                      <a:r>
                        <a:rPr lang="en-US" sz="1400" b="1" dirty="0">
                          <a:solidFill>
                            <a:schemeClr val="tx1"/>
                          </a:solidFill>
                          <a:effectLst/>
                        </a:rPr>
                        <a:t>X</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100" b="1" dirty="0">
                          <a:solidFill>
                            <a:schemeClr val="tx1"/>
                          </a:solidFill>
                          <a:effectLst/>
                        </a:rPr>
                        <a:t>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107000"/>
                        </a:lnSpc>
                        <a:spcBef>
                          <a:spcPts val="0"/>
                        </a:spcBef>
                        <a:spcAft>
                          <a:spcPts val="0"/>
                        </a:spcAft>
                      </a:pPr>
                      <a:r>
                        <a:rPr lang="en-US" sz="1400" b="1" dirty="0">
                          <a:solidFill>
                            <a:schemeClr val="tx1"/>
                          </a:solidFill>
                          <a:effectLst/>
                        </a:rPr>
                        <a:t>Circle might be a good time to teach.</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737" marR="37952" marT="66368" marB="6636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7062985D-3721-4805-94E7-772DDABEDBA8}"/>
              </a:ext>
            </a:extLst>
          </p:cNvPr>
          <p:cNvSpPr>
            <a:spLocks noGrp="1"/>
          </p:cNvSpPr>
          <p:nvPr>
            <p:ph type="sldNum" sz="quarter" idx="12"/>
          </p:nvPr>
        </p:nvSpPr>
        <p:spPr/>
        <p:txBody>
          <a:bodyPr/>
          <a:lstStyle/>
          <a:p>
            <a:fld id="{A4942799-31AF-4FF8-9D79-C1A3E01FB207}" type="slidenum">
              <a:rPr lang="en-US" smtClean="0"/>
              <a:t>25</a:t>
            </a:fld>
            <a:endParaRPr lang="en-US" dirty="0"/>
          </a:p>
        </p:txBody>
      </p:sp>
    </p:spTree>
    <p:extLst>
      <p:ext uri="{BB962C8B-B14F-4D97-AF65-F5344CB8AC3E}">
        <p14:creationId xmlns:p14="http://schemas.microsoft.com/office/powerpoint/2010/main" val="328515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Assessing Expectations during Circle Time</a:t>
            </a:r>
          </a:p>
        </p:txBody>
      </p:sp>
      <p:sp>
        <p:nvSpPr>
          <p:cNvPr id="5" name="Rectangle 1"/>
          <p:cNvSpPr>
            <a:spLocks noChangeArrowheads="1"/>
          </p:cNvSpPr>
          <p:nvPr/>
        </p:nvSpPr>
        <p:spPr bwMode="auto">
          <a:xfrm>
            <a:off x="-5100607" y="0"/>
            <a:ext cx="2205473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7158072"/>
              </p:ext>
            </p:extLst>
          </p:nvPr>
        </p:nvGraphicFramePr>
        <p:xfrm>
          <a:off x="3696511" y="457200"/>
          <a:ext cx="7665396" cy="5963054"/>
        </p:xfrm>
        <a:graphic>
          <a:graphicData uri="http://schemas.openxmlformats.org/drawingml/2006/table">
            <a:tbl>
              <a:tblPr firstRow="1" firstCol="1" bandRow="1">
                <a:tableStyleId>{3B4B98B0-60AC-42C2-AFA5-B58CD77FA1E5}</a:tableStyleId>
              </a:tblPr>
              <a:tblGrid>
                <a:gridCol w="1740333">
                  <a:extLst>
                    <a:ext uri="{9D8B030D-6E8A-4147-A177-3AD203B41FA5}">
                      <a16:colId xmlns:a16="http://schemas.microsoft.com/office/drawing/2014/main" val="20000"/>
                    </a:ext>
                  </a:extLst>
                </a:gridCol>
                <a:gridCol w="745963">
                  <a:extLst>
                    <a:ext uri="{9D8B030D-6E8A-4147-A177-3AD203B41FA5}">
                      <a16:colId xmlns:a16="http://schemas.microsoft.com/office/drawing/2014/main" val="20001"/>
                    </a:ext>
                  </a:extLst>
                </a:gridCol>
                <a:gridCol w="1040897">
                  <a:extLst>
                    <a:ext uri="{9D8B030D-6E8A-4147-A177-3AD203B41FA5}">
                      <a16:colId xmlns:a16="http://schemas.microsoft.com/office/drawing/2014/main" val="20002"/>
                    </a:ext>
                  </a:extLst>
                </a:gridCol>
                <a:gridCol w="774451">
                  <a:extLst>
                    <a:ext uri="{9D8B030D-6E8A-4147-A177-3AD203B41FA5}">
                      <a16:colId xmlns:a16="http://schemas.microsoft.com/office/drawing/2014/main" val="20003"/>
                    </a:ext>
                  </a:extLst>
                </a:gridCol>
                <a:gridCol w="289991">
                  <a:extLst>
                    <a:ext uri="{9D8B030D-6E8A-4147-A177-3AD203B41FA5}">
                      <a16:colId xmlns:a16="http://schemas.microsoft.com/office/drawing/2014/main" val="20004"/>
                    </a:ext>
                  </a:extLst>
                </a:gridCol>
                <a:gridCol w="351993">
                  <a:extLst>
                    <a:ext uri="{9D8B030D-6E8A-4147-A177-3AD203B41FA5}">
                      <a16:colId xmlns:a16="http://schemas.microsoft.com/office/drawing/2014/main" val="20005"/>
                    </a:ext>
                  </a:extLst>
                </a:gridCol>
                <a:gridCol w="289991">
                  <a:extLst>
                    <a:ext uri="{9D8B030D-6E8A-4147-A177-3AD203B41FA5}">
                      <a16:colId xmlns:a16="http://schemas.microsoft.com/office/drawing/2014/main" val="20006"/>
                    </a:ext>
                  </a:extLst>
                </a:gridCol>
                <a:gridCol w="2431777">
                  <a:extLst>
                    <a:ext uri="{9D8B030D-6E8A-4147-A177-3AD203B41FA5}">
                      <a16:colId xmlns:a16="http://schemas.microsoft.com/office/drawing/2014/main" val="20007"/>
                    </a:ext>
                  </a:extLst>
                </a:gridCol>
              </a:tblGrid>
              <a:tr h="634090">
                <a:tc>
                  <a:txBody>
                    <a:bodyPr/>
                    <a:lstStyle/>
                    <a:p>
                      <a:pPr marL="0" marR="0">
                        <a:lnSpc>
                          <a:spcPct val="107000"/>
                        </a:lnSpc>
                        <a:spcBef>
                          <a:spcPts val="0"/>
                        </a:spcBef>
                        <a:spcAft>
                          <a:spcPts val="0"/>
                        </a:spcAft>
                      </a:pPr>
                      <a:r>
                        <a:rPr lang="en-US" sz="1200" dirty="0">
                          <a:effectLst/>
                        </a:rPr>
                        <a:t>Child’s Name:</a:t>
                      </a:r>
                    </a:p>
                    <a:p>
                      <a:pPr marL="0" marR="0">
                        <a:lnSpc>
                          <a:spcPct val="107000"/>
                        </a:lnSpc>
                        <a:spcBef>
                          <a:spcPts val="0"/>
                        </a:spcBef>
                        <a:spcAft>
                          <a:spcPts val="0"/>
                        </a:spcAft>
                      </a:pPr>
                      <a:r>
                        <a:rPr lang="en-US" sz="1200" dirty="0">
                          <a:effectLst/>
                        </a:rPr>
                        <a:t>Perla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gridSpan="3">
                  <a:txBody>
                    <a:bodyPr/>
                    <a:lstStyle/>
                    <a:p>
                      <a:pPr marL="0" marR="0" algn="ctr">
                        <a:lnSpc>
                          <a:spcPct val="107000"/>
                        </a:lnSpc>
                        <a:spcBef>
                          <a:spcPts val="0"/>
                        </a:spcBef>
                        <a:spcAft>
                          <a:spcPts val="0"/>
                        </a:spcAft>
                      </a:pPr>
                      <a:r>
                        <a:rPr lang="en-US" sz="1600" dirty="0">
                          <a:solidFill>
                            <a:srgbClr val="002060"/>
                          </a:solidFill>
                          <a:effectLst/>
                        </a:rPr>
                        <a:t>Does the child do what peers do?</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dirty="0">
                          <a:effectLst/>
                        </a:rPr>
                        <a:t>Team Concern?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Comments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extLst>
                  <a:ext uri="{0D108BD9-81ED-4DB2-BD59-A6C34878D82A}">
                    <a16:rowId xmlns:a16="http://schemas.microsoft.com/office/drawing/2014/main" val="10000"/>
                  </a:ext>
                </a:extLst>
              </a:tr>
              <a:tr h="634090">
                <a:tc>
                  <a:txBody>
                    <a:bodyPr/>
                    <a:lstStyle/>
                    <a:p>
                      <a:pPr marL="0" marR="0">
                        <a:lnSpc>
                          <a:spcPct val="107000"/>
                        </a:lnSpc>
                        <a:spcBef>
                          <a:spcPts val="0"/>
                        </a:spcBef>
                        <a:spcAft>
                          <a:spcPts val="0"/>
                        </a:spcAft>
                      </a:pPr>
                      <a:r>
                        <a:rPr lang="en-US" sz="1400" dirty="0">
                          <a:solidFill>
                            <a:srgbClr val="002060"/>
                          </a:solidFill>
                          <a:effectLst/>
                        </a:rPr>
                        <a:t>Circle Time Activity</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Always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Sometimes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Not Yet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1"/>
                  </a:ext>
                </a:extLst>
              </a:tr>
              <a:tr h="634090">
                <a:tc>
                  <a:txBody>
                    <a:bodyPr/>
                    <a:lstStyle/>
                    <a:p>
                      <a:pPr marL="0" marR="0">
                        <a:lnSpc>
                          <a:spcPct val="107000"/>
                        </a:lnSpc>
                        <a:spcBef>
                          <a:spcPts val="0"/>
                        </a:spcBef>
                        <a:spcAft>
                          <a:spcPts val="0"/>
                        </a:spcAft>
                      </a:pPr>
                      <a:r>
                        <a:rPr lang="en-US" sz="1400" dirty="0">
                          <a:solidFill>
                            <a:srgbClr val="002060"/>
                          </a:solidFill>
                          <a:effectLst/>
                        </a:rPr>
                        <a:t>Transition to circle</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a:effectLst/>
                        </a:rPr>
                        <a:t>X</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X</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A picture schedule might help with her transition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2"/>
                  </a:ext>
                </a:extLst>
              </a:tr>
              <a:tr h="634090">
                <a:tc>
                  <a:txBody>
                    <a:bodyPr/>
                    <a:lstStyle/>
                    <a:p>
                      <a:pPr marL="0" marR="0">
                        <a:lnSpc>
                          <a:spcPct val="107000"/>
                        </a:lnSpc>
                        <a:spcBef>
                          <a:spcPts val="0"/>
                        </a:spcBef>
                        <a:spcAft>
                          <a:spcPts val="0"/>
                        </a:spcAft>
                      </a:pPr>
                      <a:r>
                        <a:rPr lang="en-US" sz="1400" dirty="0">
                          <a:solidFill>
                            <a:srgbClr val="002060"/>
                          </a:solidFill>
                          <a:effectLst/>
                        </a:rPr>
                        <a:t>Good morning songs</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X</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3"/>
                  </a:ext>
                </a:extLst>
              </a:tr>
              <a:tr h="634090">
                <a:tc>
                  <a:txBody>
                    <a:bodyPr/>
                    <a:lstStyle/>
                    <a:p>
                      <a:pPr marL="0" marR="0">
                        <a:lnSpc>
                          <a:spcPct val="107000"/>
                        </a:lnSpc>
                        <a:spcBef>
                          <a:spcPts val="0"/>
                        </a:spcBef>
                        <a:spcAft>
                          <a:spcPts val="0"/>
                        </a:spcAft>
                      </a:pPr>
                      <a:r>
                        <a:rPr lang="en-US" sz="1400" dirty="0">
                          <a:solidFill>
                            <a:srgbClr val="002060"/>
                          </a:solidFill>
                          <a:effectLst/>
                        </a:rPr>
                        <a:t>Giving roles</a:t>
                      </a:r>
                    </a:p>
                    <a:p>
                      <a:pPr marL="0" marR="0">
                        <a:lnSpc>
                          <a:spcPct val="107000"/>
                        </a:lnSpc>
                        <a:spcBef>
                          <a:spcPts val="0"/>
                        </a:spcBef>
                        <a:spcAft>
                          <a:spcPts val="0"/>
                        </a:spcAft>
                      </a:pPr>
                      <a:r>
                        <a:rPr lang="en-US" sz="1400" dirty="0">
                          <a:solidFill>
                            <a:srgbClr val="002060"/>
                          </a:solidFill>
                          <a:effectLst/>
                        </a:rPr>
                        <a:t>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X</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4"/>
                  </a:ext>
                </a:extLst>
              </a:tr>
              <a:tr h="930868">
                <a:tc>
                  <a:txBody>
                    <a:bodyPr/>
                    <a:lstStyle/>
                    <a:p>
                      <a:pPr marL="0" marR="0">
                        <a:lnSpc>
                          <a:spcPct val="107000"/>
                        </a:lnSpc>
                        <a:spcBef>
                          <a:spcPts val="0"/>
                        </a:spcBef>
                        <a:spcAft>
                          <a:spcPts val="0"/>
                        </a:spcAft>
                      </a:pPr>
                      <a:r>
                        <a:rPr lang="en-US" sz="1400" dirty="0">
                          <a:solidFill>
                            <a:srgbClr val="002060"/>
                          </a:solidFill>
                          <a:effectLst/>
                        </a:rPr>
                        <a:t>Calendar review</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X</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X</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She often escapes circle right be for calendar but stays when she is the calendar helper.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5"/>
                  </a:ext>
                </a:extLst>
              </a:tr>
              <a:tr h="930868">
                <a:tc>
                  <a:txBody>
                    <a:bodyPr/>
                    <a:lstStyle/>
                    <a:p>
                      <a:pPr marL="0" marR="0">
                        <a:lnSpc>
                          <a:spcPct val="107000"/>
                        </a:lnSpc>
                        <a:spcBef>
                          <a:spcPts val="0"/>
                        </a:spcBef>
                        <a:spcAft>
                          <a:spcPts val="0"/>
                        </a:spcAft>
                      </a:pPr>
                      <a:r>
                        <a:rPr lang="en-US" sz="1400" dirty="0">
                          <a:solidFill>
                            <a:srgbClr val="002060"/>
                          </a:solidFill>
                          <a:effectLst/>
                        </a:rPr>
                        <a:t>Movement activity</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a:effectLst/>
                        </a:rPr>
                        <a:t>X</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dirty="0">
                          <a:effectLst/>
                        </a:rPr>
                        <a:t>X</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She always participates in this and often asks for it outside of circle.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6"/>
                  </a:ext>
                </a:extLst>
              </a:tr>
              <a:tr h="930868">
                <a:tc>
                  <a:txBody>
                    <a:bodyPr/>
                    <a:lstStyle/>
                    <a:p>
                      <a:pPr marL="0" marR="0">
                        <a:lnSpc>
                          <a:spcPct val="107000"/>
                        </a:lnSpc>
                        <a:spcBef>
                          <a:spcPts val="0"/>
                        </a:spcBef>
                        <a:spcAft>
                          <a:spcPts val="0"/>
                        </a:spcAft>
                      </a:pPr>
                      <a:r>
                        <a:rPr lang="en-US" sz="1400" dirty="0">
                          <a:solidFill>
                            <a:srgbClr val="002060"/>
                          </a:solidFill>
                          <a:effectLst/>
                        </a:rPr>
                        <a:t>Transition to hand washing</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gn="ctr">
                        <a:lnSpc>
                          <a:spcPct val="107000"/>
                        </a:lnSpc>
                        <a:spcBef>
                          <a:spcPts val="0"/>
                        </a:spcBef>
                        <a:spcAft>
                          <a:spcPts val="0"/>
                        </a:spcAft>
                      </a:pPr>
                      <a:r>
                        <a:rPr lang="en-US" sz="1200" b="1">
                          <a:effectLst/>
                        </a:rPr>
                        <a:t>X</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gn="ctr">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nchor="ctr"/>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tc>
                  <a:txBody>
                    <a:bodyPr/>
                    <a:lstStyle/>
                    <a:p>
                      <a:pPr marL="0" marR="0">
                        <a:lnSpc>
                          <a:spcPct val="107000"/>
                        </a:lnSpc>
                        <a:spcBef>
                          <a:spcPts val="0"/>
                        </a:spcBef>
                        <a:spcAft>
                          <a:spcPts val="0"/>
                        </a:spcAft>
                      </a:pPr>
                      <a:r>
                        <a:rPr lang="en-US" sz="1400" b="1" dirty="0">
                          <a:effectLst/>
                        </a:rPr>
                        <a:t>She loves washing hand because she likes the foamy soap.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18" marR="63318" marT="0" marB="0"/>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B5758322-243F-4BAD-B5EB-D4E8DA2AE701}"/>
              </a:ext>
            </a:extLst>
          </p:cNvPr>
          <p:cNvSpPr>
            <a:spLocks noGrp="1"/>
          </p:cNvSpPr>
          <p:nvPr>
            <p:ph type="sldNum" sz="quarter" idx="12"/>
          </p:nvPr>
        </p:nvSpPr>
        <p:spPr/>
        <p:txBody>
          <a:bodyPr/>
          <a:lstStyle/>
          <a:p>
            <a:fld id="{A4942799-31AF-4FF8-9D79-C1A3E01FB207}" type="slidenum">
              <a:rPr lang="en-US" smtClean="0"/>
              <a:t>26</a:t>
            </a:fld>
            <a:endParaRPr lang="en-US" dirty="0"/>
          </a:p>
        </p:txBody>
      </p:sp>
    </p:spTree>
    <p:extLst>
      <p:ext uri="{BB962C8B-B14F-4D97-AF65-F5344CB8AC3E}">
        <p14:creationId xmlns:p14="http://schemas.microsoft.com/office/powerpoint/2010/main" val="359981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2F2667-B041-4D26-8BFD-91B5BC0F1D92}"/>
              </a:ext>
            </a:extLst>
          </p:cNvPr>
          <p:cNvSpPr>
            <a:spLocks noGrp="1"/>
          </p:cNvSpPr>
          <p:nvPr>
            <p:ph type="title"/>
          </p:nvPr>
        </p:nvSpPr>
        <p:spPr/>
        <p:txBody>
          <a:bodyPr>
            <a:normAutofit/>
          </a:bodyPr>
          <a:lstStyle/>
          <a:p>
            <a:r>
              <a:rPr lang="en-US" sz="4000" b="1" dirty="0">
                <a:latin typeface="+mn-lt"/>
              </a:rPr>
              <a:t>Adaptations For Circle for Children with Autism</a:t>
            </a:r>
          </a:p>
        </p:txBody>
      </p:sp>
      <p:sp>
        <p:nvSpPr>
          <p:cNvPr id="5" name="Text Placeholder 4">
            <a:extLst>
              <a:ext uri="{FF2B5EF4-FFF2-40B4-BE49-F238E27FC236}">
                <a16:creationId xmlns:a16="http://schemas.microsoft.com/office/drawing/2014/main" id="{B4BDCB81-0863-426A-8470-A095D8AB848A}"/>
              </a:ext>
            </a:extLst>
          </p:cNvPr>
          <p:cNvSpPr>
            <a:spLocks noGrp="1"/>
          </p:cNvSpPr>
          <p:nvPr>
            <p:ph type="body" idx="1"/>
          </p:nvPr>
        </p:nvSpPr>
        <p:spPr/>
        <p:txBody>
          <a:bodyPr>
            <a:normAutofit/>
          </a:bodyPr>
          <a:lstStyle/>
          <a:p>
            <a:r>
              <a:rPr lang="en-US" sz="3200" dirty="0">
                <a:solidFill>
                  <a:srgbClr val="002060"/>
                </a:solidFill>
              </a:rPr>
              <a:t>Adaptation Level</a:t>
            </a:r>
          </a:p>
        </p:txBody>
      </p:sp>
      <p:sp>
        <p:nvSpPr>
          <p:cNvPr id="6" name="Content Placeholder 5">
            <a:extLst>
              <a:ext uri="{FF2B5EF4-FFF2-40B4-BE49-F238E27FC236}">
                <a16:creationId xmlns:a16="http://schemas.microsoft.com/office/drawing/2014/main" id="{66E1E240-89E3-411F-B2D3-EA2868D7956B}"/>
              </a:ext>
            </a:extLst>
          </p:cNvPr>
          <p:cNvSpPr>
            <a:spLocks noGrp="1"/>
          </p:cNvSpPr>
          <p:nvPr>
            <p:ph sz="half" idx="2"/>
          </p:nvPr>
        </p:nvSpPr>
        <p:spPr/>
        <p:txBody>
          <a:bodyPr>
            <a:normAutofit/>
          </a:bodyPr>
          <a:lstStyle/>
          <a:p>
            <a:r>
              <a:rPr lang="en-US" b="1" dirty="0"/>
              <a:t>Least Intrusive </a:t>
            </a:r>
          </a:p>
          <a:p>
            <a:endParaRPr lang="en-US" dirty="0"/>
          </a:p>
          <a:p>
            <a:endParaRPr lang="en-US" dirty="0"/>
          </a:p>
          <a:p>
            <a:endParaRPr lang="en-US" dirty="0"/>
          </a:p>
          <a:p>
            <a:endParaRPr lang="en-US" dirty="0"/>
          </a:p>
          <a:p>
            <a:r>
              <a:rPr lang="en-US" b="1" dirty="0"/>
              <a:t>Most Intrusive</a:t>
            </a:r>
          </a:p>
        </p:txBody>
      </p:sp>
      <p:sp>
        <p:nvSpPr>
          <p:cNvPr id="7" name="Text Placeholder 6">
            <a:extLst>
              <a:ext uri="{FF2B5EF4-FFF2-40B4-BE49-F238E27FC236}">
                <a16:creationId xmlns:a16="http://schemas.microsoft.com/office/drawing/2014/main" id="{A4D40EE9-F3FB-4873-9B3C-94D9F00E32BA}"/>
              </a:ext>
            </a:extLst>
          </p:cNvPr>
          <p:cNvSpPr>
            <a:spLocks noGrp="1"/>
          </p:cNvSpPr>
          <p:nvPr>
            <p:ph type="body" sz="quarter" idx="3"/>
          </p:nvPr>
        </p:nvSpPr>
        <p:spPr/>
        <p:txBody>
          <a:bodyPr>
            <a:normAutofit/>
          </a:bodyPr>
          <a:lstStyle/>
          <a:p>
            <a:r>
              <a:rPr lang="en-US" sz="3200" dirty="0">
                <a:solidFill>
                  <a:srgbClr val="002060"/>
                </a:solidFill>
              </a:rPr>
              <a:t>Adaptation Types</a:t>
            </a:r>
          </a:p>
        </p:txBody>
      </p:sp>
      <p:sp>
        <p:nvSpPr>
          <p:cNvPr id="8" name="Content Placeholder 7">
            <a:extLst>
              <a:ext uri="{FF2B5EF4-FFF2-40B4-BE49-F238E27FC236}">
                <a16:creationId xmlns:a16="http://schemas.microsoft.com/office/drawing/2014/main" id="{4D995262-ECA5-405F-8F50-F890509D9724}"/>
              </a:ext>
            </a:extLst>
          </p:cNvPr>
          <p:cNvSpPr>
            <a:spLocks noGrp="1"/>
          </p:cNvSpPr>
          <p:nvPr>
            <p:ph sz="quarter" idx="4"/>
          </p:nvPr>
        </p:nvSpPr>
        <p:spPr/>
        <p:txBody>
          <a:bodyPr>
            <a:normAutofit lnSpcReduction="10000"/>
          </a:bodyPr>
          <a:lstStyle/>
          <a:p>
            <a:pPr>
              <a:lnSpc>
                <a:spcPct val="150000"/>
              </a:lnSpc>
            </a:pPr>
            <a:r>
              <a:rPr lang="en-US" b="1" dirty="0"/>
              <a:t>Environmental</a:t>
            </a:r>
          </a:p>
          <a:p>
            <a:pPr>
              <a:lnSpc>
                <a:spcPct val="150000"/>
              </a:lnSpc>
            </a:pPr>
            <a:r>
              <a:rPr lang="en-US" b="1" dirty="0"/>
              <a:t>Materials</a:t>
            </a:r>
          </a:p>
          <a:p>
            <a:pPr>
              <a:lnSpc>
                <a:spcPct val="150000"/>
              </a:lnSpc>
            </a:pPr>
            <a:r>
              <a:rPr lang="en-US" b="1" dirty="0"/>
              <a:t>Activities</a:t>
            </a:r>
          </a:p>
          <a:p>
            <a:pPr>
              <a:lnSpc>
                <a:spcPct val="150000"/>
              </a:lnSpc>
            </a:pPr>
            <a:r>
              <a:rPr lang="en-US" b="1" dirty="0"/>
              <a:t>Expectations</a:t>
            </a:r>
          </a:p>
          <a:p>
            <a:pPr>
              <a:lnSpc>
                <a:spcPct val="150000"/>
              </a:lnSpc>
            </a:pPr>
            <a:r>
              <a:rPr lang="en-US" b="1" dirty="0"/>
              <a:t>Adult or Peer Assistance</a:t>
            </a:r>
          </a:p>
        </p:txBody>
      </p:sp>
      <p:sp>
        <p:nvSpPr>
          <p:cNvPr id="9" name="Arrow: Down 8">
            <a:extLst>
              <a:ext uri="{FF2B5EF4-FFF2-40B4-BE49-F238E27FC236}">
                <a16:creationId xmlns:a16="http://schemas.microsoft.com/office/drawing/2014/main" id="{4FCDFD27-9F68-472E-845C-BF02B86C3E4B}"/>
              </a:ext>
            </a:extLst>
          </p:cNvPr>
          <p:cNvSpPr/>
          <p:nvPr/>
        </p:nvSpPr>
        <p:spPr>
          <a:xfrm>
            <a:off x="2171700" y="3600450"/>
            <a:ext cx="484632" cy="97840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F9607F4-01D5-44BE-96C8-E57D8C505643}"/>
              </a:ext>
            </a:extLst>
          </p:cNvPr>
          <p:cNvSpPr/>
          <p:nvPr/>
        </p:nvSpPr>
        <p:spPr>
          <a:xfrm>
            <a:off x="4914900" y="3006726"/>
            <a:ext cx="978408" cy="5937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hand holding a yellow toothbrush&#10;&#10;Description automatically generated">
            <a:extLst>
              <a:ext uri="{FF2B5EF4-FFF2-40B4-BE49-F238E27FC236}">
                <a16:creationId xmlns:a16="http://schemas.microsoft.com/office/drawing/2014/main" id="{CDB12F71-9814-44C3-A548-4BD7C45F62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29750" y="2478430"/>
            <a:ext cx="2408682" cy="2903517"/>
          </a:xfrm>
          <a:prstGeom prst="rect">
            <a:avLst/>
          </a:prstGeom>
        </p:spPr>
      </p:pic>
      <p:sp>
        <p:nvSpPr>
          <p:cNvPr id="2" name="Slide Number Placeholder 1">
            <a:extLst>
              <a:ext uri="{FF2B5EF4-FFF2-40B4-BE49-F238E27FC236}">
                <a16:creationId xmlns:a16="http://schemas.microsoft.com/office/drawing/2014/main" id="{63C2BF32-1498-4EF9-BD57-B37C9AD65898}"/>
              </a:ext>
            </a:extLst>
          </p:cNvPr>
          <p:cNvSpPr>
            <a:spLocks noGrp="1"/>
          </p:cNvSpPr>
          <p:nvPr>
            <p:ph type="sldNum" sz="quarter" idx="12"/>
          </p:nvPr>
        </p:nvSpPr>
        <p:spPr/>
        <p:txBody>
          <a:bodyPr/>
          <a:lstStyle/>
          <a:p>
            <a:fld id="{A4942799-31AF-4FF8-9D79-C1A3E01FB207}" type="slidenum">
              <a:rPr lang="en-US" smtClean="0"/>
              <a:t>27</a:t>
            </a:fld>
            <a:endParaRPr lang="en-US" dirty="0"/>
          </a:p>
        </p:txBody>
      </p:sp>
    </p:spTree>
    <p:extLst>
      <p:ext uri="{BB962C8B-B14F-4D97-AF65-F5344CB8AC3E}">
        <p14:creationId xmlns:p14="http://schemas.microsoft.com/office/powerpoint/2010/main" val="129719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3600"/>
              </a:spcAft>
            </a:pPr>
            <a:r>
              <a:rPr lang="en-US" sz="2600" b="1" kern="1200">
                <a:solidFill>
                  <a:srgbClr val="FFFFFF"/>
                </a:solidFill>
                <a:latin typeface="+mj-lt"/>
                <a:ea typeface="+mj-ea"/>
                <a:cs typeface="+mj-cs"/>
              </a:rPr>
              <a:t>Response to Intervention in Early Childhood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149435"/>
            <a:ext cx="8287147" cy="4889416"/>
          </a:xfrm>
          <a:prstGeom prst="rect">
            <a:avLst/>
          </a:prstGeom>
        </p:spPr>
      </p:pic>
    </p:spTree>
    <p:extLst>
      <p:ext uri="{BB962C8B-B14F-4D97-AF65-F5344CB8AC3E}">
        <p14:creationId xmlns:p14="http://schemas.microsoft.com/office/powerpoint/2010/main" val="237621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1FBF-B8C5-4B1E-9A48-DBC20D7DBF6F}"/>
              </a:ext>
            </a:extLst>
          </p:cNvPr>
          <p:cNvSpPr>
            <a:spLocks noGrp="1"/>
          </p:cNvSpPr>
          <p:nvPr>
            <p:ph type="title"/>
          </p:nvPr>
        </p:nvSpPr>
        <p:spPr/>
        <p:txBody>
          <a:bodyPr/>
          <a:lstStyle/>
          <a:p>
            <a:r>
              <a:rPr lang="en-US" b="1" dirty="0">
                <a:latin typeface="+mn-lt"/>
              </a:rPr>
              <a:t>Specialists as Coaches</a:t>
            </a:r>
          </a:p>
        </p:txBody>
      </p:sp>
      <p:sp>
        <p:nvSpPr>
          <p:cNvPr id="4" name="Content Placeholder 3">
            <a:extLst>
              <a:ext uri="{FF2B5EF4-FFF2-40B4-BE49-F238E27FC236}">
                <a16:creationId xmlns:a16="http://schemas.microsoft.com/office/drawing/2014/main" id="{5868832A-1D31-4FFA-AF1E-46DD72D2ED0F}"/>
              </a:ext>
            </a:extLst>
          </p:cNvPr>
          <p:cNvSpPr>
            <a:spLocks noGrp="1"/>
          </p:cNvSpPr>
          <p:nvPr>
            <p:ph sz="half" idx="2"/>
          </p:nvPr>
        </p:nvSpPr>
        <p:spPr>
          <a:xfrm>
            <a:off x="7448550" y="2222287"/>
            <a:ext cx="4305300" cy="3638764"/>
          </a:xfrm>
        </p:spPr>
        <p:txBody>
          <a:bodyPr/>
          <a:lstStyle/>
          <a:p>
            <a:pPr marL="0" indent="0">
              <a:buNone/>
            </a:pPr>
            <a:r>
              <a:rPr lang="en-US" b="1" dirty="0"/>
              <a:t>THE COACHING STRATEGIES</a:t>
            </a:r>
          </a:p>
          <a:p>
            <a:pPr>
              <a:lnSpc>
                <a:spcPct val="200000"/>
              </a:lnSpc>
            </a:pPr>
            <a:r>
              <a:rPr lang="en-US" b="1" dirty="0"/>
              <a:t>Modeling</a:t>
            </a:r>
          </a:p>
          <a:p>
            <a:pPr>
              <a:lnSpc>
                <a:spcPct val="200000"/>
              </a:lnSpc>
            </a:pPr>
            <a:r>
              <a:rPr lang="en-US" b="1" dirty="0"/>
              <a:t>Demonstration</a:t>
            </a:r>
          </a:p>
          <a:p>
            <a:pPr>
              <a:lnSpc>
                <a:spcPct val="200000"/>
              </a:lnSpc>
            </a:pPr>
            <a:r>
              <a:rPr lang="en-US" b="1" dirty="0"/>
              <a:t>Co-teaching</a:t>
            </a:r>
          </a:p>
          <a:p>
            <a:endParaRPr lang="en-US" dirty="0"/>
          </a:p>
        </p:txBody>
      </p:sp>
      <p:sp>
        <p:nvSpPr>
          <p:cNvPr id="3" name="Content Placeholder 2">
            <a:extLst>
              <a:ext uri="{FF2B5EF4-FFF2-40B4-BE49-F238E27FC236}">
                <a16:creationId xmlns:a16="http://schemas.microsoft.com/office/drawing/2014/main" id="{840285A3-542F-44F3-91AB-62B796E9C31E}"/>
              </a:ext>
            </a:extLst>
          </p:cNvPr>
          <p:cNvSpPr>
            <a:spLocks noGrp="1"/>
          </p:cNvSpPr>
          <p:nvPr>
            <p:ph sz="half" idx="1"/>
          </p:nvPr>
        </p:nvSpPr>
        <p:spPr/>
        <p:txBody>
          <a:bodyPr/>
          <a:lstStyle/>
          <a:p>
            <a:pPr marL="0" indent="0">
              <a:buNone/>
            </a:pPr>
            <a:r>
              <a:rPr lang="en-US" b="1" dirty="0"/>
              <a:t>THE COACHING PROCESS</a:t>
            </a:r>
          </a:p>
          <a:p>
            <a:pPr>
              <a:lnSpc>
                <a:spcPct val="200000"/>
              </a:lnSpc>
            </a:pPr>
            <a:r>
              <a:rPr lang="en-US" b="1" dirty="0"/>
              <a:t>Observing</a:t>
            </a:r>
          </a:p>
          <a:p>
            <a:pPr>
              <a:lnSpc>
                <a:spcPct val="200000"/>
              </a:lnSpc>
            </a:pPr>
            <a:r>
              <a:rPr lang="en-US" b="1" dirty="0"/>
              <a:t>Feedback</a:t>
            </a:r>
          </a:p>
          <a:p>
            <a:pPr>
              <a:lnSpc>
                <a:spcPct val="200000"/>
              </a:lnSpc>
            </a:pPr>
            <a:r>
              <a:rPr lang="en-US" b="1" dirty="0"/>
              <a:t>Reflection</a:t>
            </a:r>
          </a:p>
          <a:p>
            <a:endParaRPr lang="en-US" dirty="0"/>
          </a:p>
          <a:p>
            <a:endParaRPr lang="en-US" dirty="0"/>
          </a:p>
        </p:txBody>
      </p:sp>
      <p:graphicFrame>
        <p:nvGraphicFramePr>
          <p:cNvPr id="5" name="Object 2" descr="Short Description:  &#10;Long Description:  &#10;">
            <a:extLst>
              <a:ext uri="{FF2B5EF4-FFF2-40B4-BE49-F238E27FC236}">
                <a16:creationId xmlns:a16="http://schemas.microsoft.com/office/drawing/2014/main" id="{9B77FA0A-091E-4A35-92A5-8B1B015E6B95}"/>
              </a:ext>
            </a:extLst>
          </p:cNvPr>
          <p:cNvGraphicFramePr>
            <a:graphicFrameLocks noChangeAspect="1"/>
          </p:cNvGraphicFramePr>
          <p:nvPr>
            <p:extLst>
              <p:ext uri="{D42A27DB-BD31-4B8C-83A1-F6EECF244321}">
                <p14:modId xmlns:p14="http://schemas.microsoft.com/office/powerpoint/2010/main" val="402149216"/>
              </p:ext>
            </p:extLst>
          </p:nvPr>
        </p:nvGraphicFramePr>
        <p:xfrm>
          <a:off x="2800726" y="2636473"/>
          <a:ext cx="4476373" cy="4162968"/>
        </p:xfrm>
        <a:graphic>
          <a:graphicData uri="http://schemas.openxmlformats.org/presentationml/2006/ole">
            <mc:AlternateContent xmlns:mc="http://schemas.openxmlformats.org/markup-compatibility/2006">
              <mc:Choice xmlns:v="urn:schemas-microsoft-com:vml" Requires="v">
                <p:oleObj spid="_x0000_s1050" name="Document" r:id="rId4" imgW="3543170" imgH="2971691" progId="Word.Document.12">
                  <p:embed/>
                </p:oleObj>
              </mc:Choice>
              <mc:Fallback>
                <p:oleObj name="Document" r:id="rId4" imgW="3543170" imgH="2971691" progId="Word.Document.12">
                  <p:embed/>
                  <p:pic>
                    <p:nvPicPr>
                      <p:cNvPr id="5" name="Object 2" descr="Short Description:  &#10;Long Descriptio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726" y="2636473"/>
                        <a:ext cx="4476373" cy="4162968"/>
                      </a:xfrm>
                      <a:prstGeom prst="rect">
                        <a:avLst/>
                      </a:prstGeom>
                      <a:noFill/>
                      <a:ln>
                        <a:noFill/>
                      </a:ln>
                    </p:spPr>
                  </p:pic>
                </p:oleObj>
              </mc:Fallback>
            </mc:AlternateContent>
          </a:graphicData>
        </a:graphic>
      </p:graphicFrame>
      <p:sp>
        <p:nvSpPr>
          <p:cNvPr id="6" name="Slide Number Placeholder 5">
            <a:extLst>
              <a:ext uri="{FF2B5EF4-FFF2-40B4-BE49-F238E27FC236}">
                <a16:creationId xmlns:a16="http://schemas.microsoft.com/office/drawing/2014/main" id="{777166B2-B055-46CB-9A6B-8ACD2E57ABF3}"/>
              </a:ext>
            </a:extLst>
          </p:cNvPr>
          <p:cNvSpPr>
            <a:spLocks noGrp="1"/>
          </p:cNvSpPr>
          <p:nvPr>
            <p:ph type="sldNum" sz="quarter" idx="12"/>
          </p:nvPr>
        </p:nvSpPr>
        <p:spPr/>
        <p:txBody>
          <a:bodyPr/>
          <a:lstStyle/>
          <a:p>
            <a:fld id="{A4942799-31AF-4FF8-9D79-C1A3E01FB207}" type="slidenum">
              <a:rPr lang="en-US" smtClean="0"/>
              <a:t>29</a:t>
            </a:fld>
            <a:endParaRPr lang="en-US" dirty="0"/>
          </a:p>
        </p:txBody>
      </p:sp>
    </p:spTree>
    <p:extLst>
      <p:ext uri="{BB962C8B-B14F-4D97-AF65-F5344CB8AC3E}">
        <p14:creationId xmlns:p14="http://schemas.microsoft.com/office/powerpoint/2010/main" val="145625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4965430" y="629268"/>
            <a:ext cx="6586491" cy="1713882"/>
          </a:xfrm>
        </p:spPr>
        <p:txBody>
          <a:bodyPr vert="horz" lIns="91440" tIns="45720" rIns="91440" bIns="45720" rtlCol="0" anchor="b">
            <a:noAutofit/>
          </a:bodyPr>
          <a:lstStyle/>
          <a:p>
            <a:r>
              <a:rPr lang="en-US" sz="3600" b="1" dirty="0">
                <a:latin typeface="+mn-lt"/>
              </a:rPr>
              <a:t>Building High Quality Inclusive Early Childhood Programs from the Ground Up</a:t>
            </a:r>
            <a:br>
              <a:rPr lang="en-US" sz="3600" dirty="0"/>
            </a:br>
            <a:endParaRPr lang="en-US" sz="3600" dirty="0"/>
          </a:p>
        </p:txBody>
      </p:sp>
      <p:pic>
        <p:nvPicPr>
          <p:cNvPr id="7" name="Picture 6" descr="A group of people standing in a room&#10;&#10;Description automatically generated">
            <a:extLst>
              <a:ext uri="{FF2B5EF4-FFF2-40B4-BE49-F238E27FC236}">
                <a16:creationId xmlns:a16="http://schemas.microsoft.com/office/drawing/2014/main" id="{47522C3D-5420-44EF-92F8-B37A89A70D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524" r="27526"/>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6CE0"/>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CEAEB45-73DA-4942-9673-8B5F64D72642}"/>
              </a:ext>
            </a:extLst>
          </p:cNvPr>
          <p:cNvSpPr>
            <a:spLocks noGrp="1"/>
          </p:cNvSpPr>
          <p:nvPr>
            <p:ph sz="half" idx="1"/>
          </p:nvPr>
        </p:nvSpPr>
        <p:spPr>
          <a:xfrm>
            <a:off x="4965431" y="2115118"/>
            <a:ext cx="6586489" cy="4108702"/>
          </a:xfrm>
        </p:spPr>
        <p:txBody>
          <a:bodyPr vert="horz" lIns="91440" tIns="45720" rIns="91440" bIns="45720" rtlCol="0">
            <a:normAutofit lnSpcReduction="10000"/>
          </a:bodyPr>
          <a:lstStyle/>
          <a:p>
            <a:pPr marL="0" indent="0">
              <a:buNone/>
            </a:pPr>
            <a:endParaRPr lang="en-US" sz="2000" dirty="0"/>
          </a:p>
          <a:p>
            <a:r>
              <a:rPr lang="en-US" b="1" dirty="0"/>
              <a:t>Guiding Policies and Practices on Inclusion</a:t>
            </a:r>
          </a:p>
          <a:p>
            <a:endParaRPr lang="en-US" b="1" dirty="0"/>
          </a:p>
          <a:p>
            <a:r>
              <a:rPr lang="en-US" b="1" dirty="0"/>
              <a:t>Assessment and Eligibility Processes</a:t>
            </a:r>
          </a:p>
          <a:p>
            <a:endParaRPr lang="en-US" b="1" dirty="0"/>
          </a:p>
          <a:p>
            <a:r>
              <a:rPr lang="en-US" b="1" dirty="0"/>
              <a:t>Program Quality Rating Frameworks</a:t>
            </a:r>
          </a:p>
          <a:p>
            <a:endParaRPr lang="en-US" b="1" dirty="0"/>
          </a:p>
          <a:p>
            <a:r>
              <a:rPr lang="en-US" b="1" dirty="0"/>
              <a:t>Inclusive Practices to Support All Children</a:t>
            </a:r>
          </a:p>
          <a:p>
            <a:endParaRPr lang="en-US" b="1" dirty="0"/>
          </a:p>
          <a:p>
            <a:endParaRPr lang="en-US" sz="2000" dirty="0"/>
          </a:p>
        </p:txBody>
      </p:sp>
      <p:sp>
        <p:nvSpPr>
          <p:cNvPr id="3" name="Slide Number Placeholder 2">
            <a:extLst>
              <a:ext uri="{FF2B5EF4-FFF2-40B4-BE49-F238E27FC236}">
                <a16:creationId xmlns:a16="http://schemas.microsoft.com/office/drawing/2014/main" id="{79D7898E-DC88-464A-A5E6-D76B1D21807B}"/>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defTabSz="914400">
              <a:spcAft>
                <a:spcPts val="600"/>
              </a:spcAft>
              <a:defRPr/>
            </a:pPr>
            <a:fld id="{A4942799-31AF-4FF8-9D79-C1A3E01FB207}" type="slidenum">
              <a:rPr lang="en-US" smtClean="0">
                <a:solidFill>
                  <a:prstClr val="black">
                    <a:tint val="75000"/>
                  </a:prstClr>
                </a:solidFill>
                <a:latin typeface="Calibri" panose="020F0502020204030204"/>
              </a:rPr>
              <a:pPr defTabSz="914400">
                <a:spcAft>
                  <a:spcPts val="600"/>
                </a:spcAft>
                <a:defRPr/>
              </a:pPr>
              <a:t>3</a:t>
            </a:fld>
            <a:endParaRPr lang="en-US">
              <a:solidFill>
                <a:prstClr val="black">
                  <a:tint val="75000"/>
                </a:prstClr>
              </a:solidFill>
              <a:latin typeface="Calibri" panose="020F0502020204030204"/>
            </a:endParaRPr>
          </a:p>
        </p:txBody>
      </p:sp>
      <p:sp>
        <p:nvSpPr>
          <p:cNvPr id="8" name="TextBox 7">
            <a:extLst>
              <a:ext uri="{FF2B5EF4-FFF2-40B4-BE49-F238E27FC236}">
                <a16:creationId xmlns:a16="http://schemas.microsoft.com/office/drawing/2014/main" id="{D438ED47-A89B-4902-A055-F4987915D423}"/>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en.wikipedia.org/wiki/Child_car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13104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a:latin typeface="+mn-lt"/>
              </a:rPr>
              <a:t>Supporting Early Childhood Educators</a:t>
            </a:r>
          </a:p>
        </p:txBody>
      </p:sp>
      <p:pic>
        <p:nvPicPr>
          <p:cNvPr id="7" name="Picture 6">
            <a:extLst>
              <a:ext uri="{FF2B5EF4-FFF2-40B4-BE49-F238E27FC236}">
                <a16:creationId xmlns:a16="http://schemas.microsoft.com/office/drawing/2014/main" id="{246CF584-0594-4ACB-AC76-36C2EA31199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6853" r="20901"/>
          <a:stretch/>
        </p:blipFill>
        <p:spPr>
          <a:xfrm>
            <a:off x="21" y="10"/>
            <a:ext cx="3943330" cy="6857990"/>
          </a:xfrm>
          <a:prstGeom prst="rect">
            <a:avLst/>
          </a:prstGeom>
          <a:effectLst/>
        </p:spPr>
      </p:pic>
      <p:cxnSp>
        <p:nvCxnSpPr>
          <p:cNvPr id="36" name="Straight Connector 3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1E0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562967C-843E-4FC5-AF7E-CEF2655F35C3}"/>
              </a:ext>
            </a:extLst>
          </p:cNvPr>
          <p:cNvSpPr>
            <a:spLocks noGrp="1"/>
          </p:cNvSpPr>
          <p:nvPr>
            <p:ph type="sldNum" sz="quarter" idx="12"/>
          </p:nvPr>
        </p:nvSpPr>
        <p:spPr>
          <a:xfrm>
            <a:off x="10167042" y="6356350"/>
            <a:ext cx="1186758" cy="365125"/>
          </a:xfrm>
        </p:spPr>
        <p:txBody>
          <a:bodyPr>
            <a:normAutofit/>
          </a:bodyPr>
          <a:lstStyle/>
          <a:p>
            <a:pPr>
              <a:spcAft>
                <a:spcPts val="600"/>
              </a:spcAft>
            </a:pPr>
            <a:fld id="{A4942799-31AF-4FF8-9D79-C1A3E01FB207}" type="slidenum">
              <a:rPr lang="en-US" smtClean="0"/>
              <a:pPr>
                <a:spcAft>
                  <a:spcPts val="600"/>
                </a:spcAft>
              </a:pPr>
              <a:t>30</a:t>
            </a:fld>
            <a:endParaRPr lang="en-US"/>
          </a:p>
        </p:txBody>
      </p:sp>
      <p:graphicFrame>
        <p:nvGraphicFramePr>
          <p:cNvPr id="13" name="Content Placeholder 2">
            <a:extLst>
              <a:ext uri="{FF2B5EF4-FFF2-40B4-BE49-F238E27FC236}">
                <a16:creationId xmlns:a16="http://schemas.microsoft.com/office/drawing/2014/main" id="{2ADE20D1-E044-4071-8ACA-60D162A008A2}"/>
              </a:ext>
            </a:extLst>
          </p:cNvPr>
          <p:cNvGraphicFramePr>
            <a:graphicFrameLocks noGrp="1"/>
          </p:cNvGraphicFramePr>
          <p:nvPr>
            <p:ph idx="1"/>
            <p:extLst>
              <p:ext uri="{D42A27DB-BD31-4B8C-83A1-F6EECF244321}">
                <p14:modId xmlns:p14="http://schemas.microsoft.com/office/powerpoint/2010/main" val="1644923444"/>
              </p:ext>
            </p:extLst>
          </p:nvPr>
        </p:nvGraphicFramePr>
        <p:xfrm>
          <a:off x="4438650" y="2438438"/>
          <a:ext cx="7410449" cy="3785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311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524000" y="274638"/>
            <a:ext cx="8229600" cy="772133"/>
          </a:xfrm>
          <a:ln>
            <a:solidFill>
              <a:schemeClr val="accent2">
                <a:lumMod val="75000"/>
              </a:schemeClr>
            </a:solidFill>
          </a:ln>
        </p:spPr>
        <p:txBody>
          <a:bodyPr>
            <a:noAutofit/>
          </a:bodyPr>
          <a:lstStyle/>
          <a:p>
            <a:pPr lvl="0" algn="ctr" fontAlgn="base">
              <a:spcAft>
                <a:spcPct val="0"/>
              </a:spcAft>
            </a:pPr>
            <a:br>
              <a:rPr lang="en-US" sz="4400" dirty="0">
                <a:solidFill>
                  <a:srgbClr val="DEF5FA">
                    <a:lumMod val="10000"/>
                  </a:srgbClr>
                </a:solidFill>
                <a:effectLst>
                  <a:outerShdw blurRad="38100" dist="38100" dir="2700000" algn="tl">
                    <a:srgbClr val="000000">
                      <a:alpha val="43137"/>
                    </a:srgbClr>
                  </a:outerShdw>
                </a:effectLst>
                <a:latin typeface="Arial Black" panose="020B0A04020102020204" pitchFamily="34" charset="0"/>
                <a:ea typeface="+mn-ea"/>
                <a:cs typeface="+mn-cs"/>
              </a:rPr>
            </a:br>
            <a:r>
              <a:rPr lang="en-US" sz="4400" b="1" dirty="0">
                <a:solidFill>
                  <a:srgbClr val="002060"/>
                </a:solidFill>
                <a:latin typeface="+mn-lt"/>
                <a:ea typeface="+mn-ea"/>
                <a:cs typeface="+mn-cs"/>
              </a:rPr>
              <a:t>Reflection</a:t>
            </a:r>
            <a:br>
              <a:rPr lang="en-US" sz="4400" dirty="0">
                <a:solidFill>
                  <a:srgbClr val="DEF5FA">
                    <a:lumMod val="10000"/>
                  </a:srgbClr>
                </a:solidFill>
                <a:effectLst>
                  <a:outerShdw blurRad="38100" dist="38100" dir="2700000" algn="tl">
                    <a:srgbClr val="000000">
                      <a:alpha val="43137"/>
                    </a:srgbClr>
                  </a:outerShdw>
                </a:effectLst>
                <a:latin typeface="Arial Rounded MT Bold" pitchFamily="34" charset="0"/>
                <a:ea typeface="+mn-ea"/>
                <a:cs typeface="+mn-cs"/>
              </a:rPr>
            </a:br>
            <a:endParaRPr lang="en-US" sz="4400" dirty="0">
              <a:solidFill>
                <a:schemeClr val="bg1"/>
              </a:solidFill>
              <a:effectLst>
                <a:outerShdw blurRad="38100" dist="38100" dir="2700000" algn="tl">
                  <a:srgbClr val="000000">
                    <a:alpha val="43137"/>
                  </a:srgbClr>
                </a:outerShdw>
              </a:effectLst>
            </a:endParaRPr>
          </a:p>
        </p:txBody>
      </p:sp>
      <p:sp>
        <p:nvSpPr>
          <p:cNvPr id="64515" name="Oval 3"/>
          <p:cNvSpPr>
            <a:spLocks noChangeArrowheads="1"/>
          </p:cNvSpPr>
          <p:nvPr/>
        </p:nvSpPr>
        <p:spPr bwMode="auto">
          <a:xfrm>
            <a:off x="603772" y="1496121"/>
            <a:ext cx="4178293" cy="3327895"/>
          </a:xfrm>
          <a:prstGeom prst="ellipse">
            <a:avLst/>
          </a:prstGeom>
          <a:solidFill>
            <a:schemeClr val="bg1"/>
          </a:solidFill>
          <a:ln w="57150">
            <a:solidFill>
              <a:schemeClr val="accent2">
                <a:lumMod val="75000"/>
              </a:schemeClr>
            </a:solidFill>
            <a:round/>
            <a:headEnd/>
            <a:tailEnd/>
          </a:ln>
        </p:spPr>
        <p:txBody>
          <a:bodyPr/>
          <a:lstStyle/>
          <a:p>
            <a:pPr fontAlgn="base">
              <a:spcBef>
                <a:spcPct val="0"/>
              </a:spcBef>
              <a:spcAft>
                <a:spcPct val="0"/>
              </a:spcAft>
            </a:pPr>
            <a:endParaRPr lang="en-US" dirty="0">
              <a:solidFill>
                <a:srgbClr val="000000"/>
              </a:solidFill>
            </a:endParaRPr>
          </a:p>
        </p:txBody>
      </p:sp>
      <p:sp>
        <p:nvSpPr>
          <p:cNvPr id="64516" name="Rectangle 4"/>
          <p:cNvSpPr>
            <a:spLocks noChangeArrowheads="1"/>
          </p:cNvSpPr>
          <p:nvPr/>
        </p:nvSpPr>
        <p:spPr bwMode="auto">
          <a:xfrm>
            <a:off x="630195" y="1830178"/>
            <a:ext cx="383059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fontAlgn="base" hangingPunct="0">
              <a:spcBef>
                <a:spcPct val="0"/>
              </a:spcBef>
              <a:spcAft>
                <a:spcPct val="0"/>
              </a:spcAft>
            </a:pPr>
            <a:r>
              <a:rPr lang="en-US" b="1" dirty="0">
                <a:latin typeface="Franklin Gothic Medium" pitchFamily="34" charset="0"/>
              </a:rPr>
              <a:t>     </a:t>
            </a:r>
            <a:r>
              <a:rPr lang="en-US" b="1" dirty="0">
                <a:solidFill>
                  <a:srgbClr val="002060"/>
                </a:solidFill>
                <a:latin typeface="Franklin Gothic Medium" pitchFamily="34" charset="0"/>
              </a:rPr>
              <a:t>A thought going around in </a:t>
            </a:r>
          </a:p>
          <a:p>
            <a:pPr algn="ctr" eaLnBrk="0" fontAlgn="base" hangingPunct="0">
              <a:spcBef>
                <a:spcPct val="0"/>
              </a:spcBef>
              <a:spcAft>
                <a:spcPct val="0"/>
              </a:spcAft>
            </a:pPr>
            <a:r>
              <a:rPr lang="en-US" b="1" dirty="0">
                <a:solidFill>
                  <a:srgbClr val="002060"/>
                </a:solidFill>
                <a:latin typeface="Franklin Gothic Medium" pitchFamily="34" charset="0"/>
              </a:rPr>
              <a:t>     my head</a:t>
            </a:r>
            <a:r>
              <a:rPr lang="en-US" b="1" dirty="0">
                <a:latin typeface="Franklin Gothic Medium" pitchFamily="34" charset="0"/>
              </a:rPr>
              <a:t>…</a:t>
            </a:r>
          </a:p>
        </p:txBody>
      </p:sp>
      <p:sp>
        <p:nvSpPr>
          <p:cNvPr id="64517" name="Rectangle 5"/>
          <p:cNvSpPr>
            <a:spLocks noChangeArrowheads="1"/>
          </p:cNvSpPr>
          <p:nvPr/>
        </p:nvSpPr>
        <p:spPr bwMode="auto">
          <a:xfrm>
            <a:off x="7129149" y="1734827"/>
            <a:ext cx="3904736" cy="3089189"/>
          </a:xfrm>
          <a:prstGeom prst="rect">
            <a:avLst/>
          </a:prstGeom>
          <a:solidFill>
            <a:srgbClr val="FFFFFF"/>
          </a:solidFill>
          <a:ln w="57150">
            <a:solidFill>
              <a:schemeClr val="accent2">
                <a:lumMod val="75000"/>
              </a:schemeClr>
            </a:solidFill>
            <a:miter lim="800000"/>
            <a:headEnd/>
            <a:tailEnd/>
          </a:ln>
        </p:spPr>
        <p:txBody>
          <a:bodyPr/>
          <a:lstStyle/>
          <a:p>
            <a:pPr fontAlgn="base">
              <a:spcBef>
                <a:spcPct val="0"/>
              </a:spcBef>
              <a:spcAft>
                <a:spcPct val="0"/>
              </a:spcAft>
            </a:pPr>
            <a:endParaRPr lang="en-US" dirty="0">
              <a:solidFill>
                <a:srgbClr val="000000"/>
              </a:solidFill>
            </a:endParaRPr>
          </a:p>
        </p:txBody>
      </p:sp>
      <p:sp>
        <p:nvSpPr>
          <p:cNvPr id="64518" name="Rectangle 6"/>
          <p:cNvSpPr>
            <a:spLocks noChangeArrowheads="1"/>
          </p:cNvSpPr>
          <p:nvPr/>
        </p:nvSpPr>
        <p:spPr bwMode="auto">
          <a:xfrm>
            <a:off x="7010400" y="1690688"/>
            <a:ext cx="3900616"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0"/>
              </a:spcBef>
              <a:spcAft>
                <a:spcPct val="0"/>
              </a:spcAft>
            </a:pPr>
            <a:r>
              <a:rPr lang="en-US" b="1" dirty="0">
                <a:solidFill>
                  <a:srgbClr val="002060"/>
                </a:solidFill>
                <a:latin typeface="Franklin Gothic Medium" pitchFamily="34" charset="0"/>
              </a:rPr>
              <a:t>Some ideas that square with my thinking…</a:t>
            </a:r>
          </a:p>
        </p:txBody>
      </p:sp>
      <p:sp>
        <p:nvSpPr>
          <p:cNvPr id="64519" name="AutoShape 7"/>
          <p:cNvSpPr>
            <a:spLocks noChangeArrowheads="1"/>
          </p:cNvSpPr>
          <p:nvPr/>
        </p:nvSpPr>
        <p:spPr bwMode="auto">
          <a:xfrm>
            <a:off x="2957383" y="3259916"/>
            <a:ext cx="5214552" cy="3086100"/>
          </a:xfrm>
          <a:prstGeom prst="flowChartExtract">
            <a:avLst/>
          </a:prstGeom>
          <a:solidFill>
            <a:schemeClr val="bg1"/>
          </a:solidFill>
          <a:ln w="57150">
            <a:solidFill>
              <a:schemeClr val="accent2">
                <a:lumMod val="75000"/>
              </a:schemeClr>
            </a:solidFill>
            <a:miter lim="800000"/>
            <a:headEnd/>
            <a:tailEnd/>
          </a:ln>
        </p:spPr>
        <p:txBody>
          <a:bodyPr/>
          <a:lstStyle/>
          <a:p>
            <a:pPr fontAlgn="base">
              <a:spcBef>
                <a:spcPct val="0"/>
              </a:spcBef>
              <a:spcAft>
                <a:spcPct val="0"/>
              </a:spcAft>
            </a:pPr>
            <a:endParaRPr lang="en-US" dirty="0">
              <a:solidFill>
                <a:srgbClr val="000000"/>
              </a:solidFill>
            </a:endParaRPr>
          </a:p>
        </p:txBody>
      </p:sp>
      <p:sp>
        <p:nvSpPr>
          <p:cNvPr id="64520" name="Rectangle 8"/>
          <p:cNvSpPr>
            <a:spLocks noChangeArrowheads="1"/>
          </p:cNvSpPr>
          <p:nvPr/>
        </p:nvSpPr>
        <p:spPr bwMode="auto">
          <a:xfrm>
            <a:off x="3472249" y="5867104"/>
            <a:ext cx="497977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pPr>
            <a:r>
              <a:rPr lang="en-US" b="1" dirty="0">
                <a:solidFill>
                  <a:srgbClr val="002060"/>
                </a:solidFill>
                <a:latin typeface="Franklin Gothic Medium" pitchFamily="34" charset="0"/>
              </a:rPr>
              <a:t>Three points I would like to remember… </a:t>
            </a:r>
          </a:p>
        </p:txBody>
      </p:sp>
      <p:sp>
        <p:nvSpPr>
          <p:cNvPr id="2" name="Slide Number Placeholder 1"/>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604107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41B45-8DF1-4EF4-A22A-714BE7AF225B}"/>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b="1" kern="1200" dirty="0">
                <a:solidFill>
                  <a:schemeClr val="bg1"/>
                </a:solidFill>
                <a:latin typeface="+mn-lt"/>
                <a:ea typeface="+mj-ea"/>
                <a:cs typeface="+mj-cs"/>
              </a:rPr>
              <a:t>Q &amp; A</a:t>
            </a:r>
          </a:p>
        </p:txBody>
      </p:sp>
      <p:sp>
        <p:nvSpPr>
          <p:cNvPr id="3" name="Text Placeholder 2">
            <a:extLst>
              <a:ext uri="{FF2B5EF4-FFF2-40B4-BE49-F238E27FC236}">
                <a16:creationId xmlns:a16="http://schemas.microsoft.com/office/drawing/2014/main" id="{0F09684F-BC87-4859-B56A-E07C417D4CFC}"/>
              </a:ext>
            </a:extLst>
          </p:cNvPr>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kern="1200">
              <a:solidFill>
                <a:schemeClr val="bg1"/>
              </a:solidFill>
              <a:latin typeface="+mn-lt"/>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95" y="489204"/>
            <a:ext cx="3440616" cy="4511421"/>
          </a:xfrm>
          <a:prstGeom prst="rect">
            <a:avLst/>
          </a:prstGeom>
        </p:spPr>
      </p:pic>
      <p:sp>
        <p:nvSpPr>
          <p:cNvPr id="5" name="Slide Number Placeholder 4">
            <a:extLst>
              <a:ext uri="{FF2B5EF4-FFF2-40B4-BE49-F238E27FC236}">
                <a16:creationId xmlns:a16="http://schemas.microsoft.com/office/drawing/2014/main" id="{41CE0479-7167-476C-9B1A-B15C08891A4F}"/>
              </a:ext>
            </a:extLst>
          </p:cNvPr>
          <p:cNvSpPr>
            <a:spLocks noGrp="1"/>
          </p:cNvSpPr>
          <p:nvPr>
            <p:ph type="sldNum" sz="quarter" idx="12"/>
          </p:nvPr>
        </p:nvSpPr>
        <p:spPr/>
        <p:txBody>
          <a:bodyPr/>
          <a:lstStyle/>
          <a:p>
            <a:fld id="{A4942799-31AF-4FF8-9D79-C1A3E01FB207}" type="slidenum">
              <a:rPr lang="en-US" smtClean="0"/>
              <a:t>32</a:t>
            </a:fld>
            <a:endParaRPr lang="en-US" dirty="0"/>
          </a:p>
        </p:txBody>
      </p:sp>
    </p:spTree>
    <p:extLst>
      <p:ext uri="{BB962C8B-B14F-4D97-AF65-F5344CB8AC3E}">
        <p14:creationId xmlns:p14="http://schemas.microsoft.com/office/powerpoint/2010/main" val="176342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3131B-B2A5-45CB-9B2C-223ED193F18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b="1" kern="1200" dirty="0">
                <a:solidFill>
                  <a:schemeClr val="tx1"/>
                </a:solidFill>
                <a:latin typeface="+mn-lt"/>
                <a:ea typeface="+mj-ea"/>
                <a:cs typeface="+mj-cs"/>
              </a:rPr>
              <a:t>Thank You!</a:t>
            </a:r>
          </a:p>
        </p:txBody>
      </p:sp>
      <p:sp>
        <p:nvSpPr>
          <p:cNvPr id="56" name="Oval 4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C4A7C4F-00DB-478B-8586-A3A4CE649403}"/>
              </a:ext>
            </a:extLst>
          </p:cNvPr>
          <p:cNvSpPr>
            <a:spLocks noGrp="1"/>
          </p:cNvSpPr>
          <p:nvPr>
            <p:ph type="sldNum" sz="quarter" idx="12"/>
          </p:nvPr>
        </p:nvSpPr>
        <p:spPr>
          <a:xfrm>
            <a:off x="11082528" y="6356350"/>
            <a:ext cx="365760" cy="365125"/>
          </a:xfrm>
          <a:prstGeom prst="ellipse">
            <a:avLst/>
          </a:prstGeom>
          <a:solidFill>
            <a:srgbClr val="7F7F7F"/>
          </a:solidFill>
        </p:spPr>
        <p:txBody>
          <a:bodyPr vert="horz" lIns="91440" tIns="45720" rIns="91440" bIns="45720" rtlCol="0" anchor="ctr">
            <a:normAutofit fontScale="55000" lnSpcReduction="20000"/>
          </a:bodyPr>
          <a:lstStyle/>
          <a:p>
            <a:pPr algn="ctr" defTabSz="914400">
              <a:spcAft>
                <a:spcPts val="600"/>
              </a:spcAft>
            </a:pPr>
            <a:fld id="{A4942799-31AF-4FF8-9D79-C1A3E01FB207}" type="slidenum">
              <a:rPr lang="en-US" sz="1050" smtClean="0">
                <a:solidFill>
                  <a:srgbClr val="FFFFFF"/>
                </a:solidFill>
              </a:rPr>
              <a:pPr algn="ctr" defTabSz="914400">
                <a:spcAft>
                  <a:spcPts val="600"/>
                </a:spcAft>
              </a:pPr>
              <a:t>33</a:t>
            </a:fld>
            <a:endParaRPr lang="en-US" sz="1050">
              <a:solidFill>
                <a:srgbClr val="FFFFFF"/>
              </a:solidFill>
            </a:endParaRPr>
          </a:p>
        </p:txBody>
      </p:sp>
    </p:spTree>
    <p:extLst>
      <p:ext uri="{BB962C8B-B14F-4D97-AF65-F5344CB8AC3E}">
        <p14:creationId xmlns:p14="http://schemas.microsoft.com/office/powerpoint/2010/main" val="272274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b="1" dirty="0">
                <a:solidFill>
                  <a:srgbClr val="FFFFFF"/>
                </a:solidFill>
                <a:latin typeface="+mn-lt"/>
              </a:rPr>
              <a:t>Guiding Policies and Practices</a:t>
            </a:r>
          </a:p>
        </p:txBody>
      </p:sp>
      <p:sp>
        <p:nvSpPr>
          <p:cNvPr id="3" name="Slide Number Placeholder 2">
            <a:extLst>
              <a:ext uri="{FF2B5EF4-FFF2-40B4-BE49-F238E27FC236}">
                <a16:creationId xmlns:a16="http://schemas.microsoft.com/office/drawing/2014/main" id="{0A442BCE-95AC-460E-907C-60FCF2048FEC}"/>
              </a:ext>
            </a:extLst>
          </p:cNvPr>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defTabSz="914400">
              <a:spcAft>
                <a:spcPts val="600"/>
              </a:spcAft>
            </a:pPr>
            <a:fld id="{A4942799-31AF-4FF8-9D79-C1A3E01FB207}" type="slidenum">
              <a:rPr lang="en-US">
                <a:solidFill>
                  <a:prstClr val="black">
                    <a:tint val="75000"/>
                  </a:prstClr>
                </a:solidFill>
              </a:rPr>
              <a:pPr defTabSz="914400">
                <a:spcAft>
                  <a:spcPts val="600"/>
                </a:spcAft>
              </a:pPr>
              <a:t>4</a:t>
            </a:fld>
            <a:endParaRPr lang="en-US">
              <a:solidFill>
                <a:prstClr val="black">
                  <a:tint val="75000"/>
                </a:prstClr>
              </a:solidFill>
            </a:endParaRPr>
          </a:p>
        </p:txBody>
      </p:sp>
      <p:sp>
        <p:nvSpPr>
          <p:cNvPr id="8" name="TextBox 7">
            <a:extLst>
              <a:ext uri="{FF2B5EF4-FFF2-40B4-BE49-F238E27FC236}">
                <a16:creationId xmlns:a16="http://schemas.microsoft.com/office/drawing/2014/main" id="{150374C3-EAFF-4F6C-94B1-0A8F1BB70FB1}"/>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elasticmind.ca/innerpreneur/index.php/2011/05/">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graphicFrame>
        <p:nvGraphicFramePr>
          <p:cNvPr id="19" name="Content Placeholder 3">
            <a:extLst>
              <a:ext uri="{FF2B5EF4-FFF2-40B4-BE49-F238E27FC236}">
                <a16:creationId xmlns:a16="http://schemas.microsoft.com/office/drawing/2014/main" id="{DED4155D-D7BA-4CD3-981E-4328F3F6A35D}"/>
              </a:ext>
            </a:extLst>
          </p:cNvPr>
          <p:cNvGraphicFramePr>
            <a:graphicFrameLocks noGrp="1"/>
          </p:cNvGraphicFramePr>
          <p:nvPr>
            <p:ph sz="quarter" idx="13"/>
            <p:extLst>
              <p:ext uri="{D42A27DB-BD31-4B8C-83A1-F6EECF244321}">
                <p14:modId xmlns:p14="http://schemas.microsoft.com/office/powerpoint/2010/main" val="249265789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55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BA02949-E632-47D6-A98D-77C5CC63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5A6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
            <a:extLst>
              <a:ext uri="{FF2B5EF4-FFF2-40B4-BE49-F238E27FC236}">
                <a16:creationId xmlns:a16="http://schemas.microsoft.com/office/drawing/2014/main" id="{D0BC50C1-C79A-4C87-BAB0-5C89FCD5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512559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title="snapshot of letter detailing policy statement on inclusion of children with disabi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037" y="803049"/>
            <a:ext cx="1939488" cy="2470686"/>
          </a:xfrm>
          <a:prstGeom prst="rect">
            <a:avLst/>
          </a:prstGeom>
          <a:noFill/>
          <a:extLst>
            <a:ext uri="{909E8E84-426E-40dd-AFC4-6F175D3DCCD1}">
              <a14:hiddenFill xmlns="" xmlns:a14="http://schemas.microsoft.com/office/drawing/2010/main">
                <a:solidFill>
                  <a:schemeClr val="accent1"/>
                </a:solidFill>
              </a14:hiddenFill>
            </a:ext>
          </a:extLst>
        </p:spPr>
      </p:pic>
      <p:pic>
        <p:nvPicPr>
          <p:cNvPr id="5" name="Picture 4" descr="Department of Education Official Seal" title="Department of Education Official Seal"/>
          <p:cNvPicPr>
            <a:picLocks noChangeAspect="1"/>
          </p:cNvPicPr>
          <p:nvPr/>
        </p:nvPicPr>
        <p:blipFill>
          <a:blip r:embed="rId4" cstate="print"/>
          <a:srcRect/>
          <a:stretch>
            <a:fillRect/>
          </a:stretch>
        </p:blipFill>
        <p:spPr bwMode="auto">
          <a:xfrm>
            <a:off x="3127860" y="979983"/>
            <a:ext cx="2174175" cy="2127669"/>
          </a:xfrm>
          <a:prstGeom prst="rect">
            <a:avLst/>
          </a:prstGeom>
          <a:noFill/>
        </p:spPr>
      </p:pic>
      <p:pic>
        <p:nvPicPr>
          <p:cNvPr id="10" name="Picture 2" title="snapshot of policy statement on inclusion of children with disabi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421" y="3434659"/>
            <a:ext cx="1845667" cy="2469120"/>
          </a:xfrm>
          <a:prstGeom prst="rect">
            <a:avLst/>
          </a:prstGeom>
          <a:noFill/>
          <a:extLst>
            <a:ext uri="{909E8E84-426E-40dd-AFC4-6F175D3DCCD1}">
              <a14:hiddenFill xmlns="" xmlns:a14="http://schemas.microsoft.com/office/drawing/2010/main">
                <a:solidFill>
                  <a:schemeClr val="accent1"/>
                </a:solidFill>
              </a14:hiddenFill>
            </a:ext>
          </a:extLst>
        </p:spPr>
      </p:pic>
      <p:pic>
        <p:nvPicPr>
          <p:cNvPr id="6" name="Picture 5" descr="Department of Health &amp; Human Services logo and link - www.hhs.gov" title="Department of Health and Human Services logo">
            <a:hlinkClick r:id="rId6"/>
          </p:cNvPr>
          <p:cNvPicPr>
            <a:picLocks noChangeAspect="1" noChangeArrowheads="1"/>
          </p:cNvPicPr>
          <p:nvPr/>
        </p:nvPicPr>
        <p:blipFill>
          <a:blip r:embed="rId7" cstate="print"/>
          <a:srcRect/>
          <a:stretch>
            <a:fillRect/>
          </a:stretch>
        </p:blipFill>
        <p:spPr bwMode="auto">
          <a:xfrm>
            <a:off x="3127860" y="3559945"/>
            <a:ext cx="2174176" cy="2218546"/>
          </a:xfrm>
          <a:prstGeom prst="rect">
            <a:avLst/>
          </a:prstGeom>
          <a:noFill/>
        </p:spPr>
      </p:pic>
      <p:sp>
        <p:nvSpPr>
          <p:cNvPr id="3" name="Text Placeholder 2"/>
          <p:cNvSpPr>
            <a:spLocks noGrp="1"/>
          </p:cNvSpPr>
          <p:nvPr>
            <p:ph idx="1"/>
          </p:nvPr>
        </p:nvSpPr>
        <p:spPr>
          <a:xfrm>
            <a:off x="6486524" y="1885950"/>
            <a:ext cx="5053203" cy="4337869"/>
          </a:xfrm>
        </p:spPr>
        <p:txBody>
          <a:bodyPr>
            <a:normAutofit/>
          </a:bodyPr>
          <a:lstStyle/>
          <a:p>
            <a:pPr marL="203200" indent="0">
              <a:buNone/>
            </a:pPr>
            <a:endParaRPr lang="en-US" sz="2000" b="1" dirty="0"/>
          </a:p>
          <a:p>
            <a:pPr marL="203200" indent="0">
              <a:buNone/>
            </a:pPr>
            <a:endParaRPr lang="en-US" sz="2000" b="1" dirty="0"/>
          </a:p>
          <a:p>
            <a:pPr marL="203200" indent="0">
              <a:buNone/>
            </a:pPr>
            <a:r>
              <a:rPr lang="en-US" b="1" dirty="0"/>
              <a:t>Federal Policy Statement</a:t>
            </a:r>
          </a:p>
          <a:p>
            <a:pPr marL="203200" indent="0">
              <a:buNone/>
            </a:pPr>
            <a:r>
              <a:rPr lang="en-US" b="1" dirty="0"/>
              <a:t>Inclusion of Children with Disabilities in Early Childhood Programs</a:t>
            </a:r>
          </a:p>
          <a:p>
            <a:pPr marL="203200" indent="0">
              <a:buNone/>
            </a:pPr>
            <a:endParaRPr lang="en-US" sz="2000" b="1" i="1" dirty="0"/>
          </a:p>
          <a:p>
            <a:pPr marL="0" indent="0">
              <a:spcBef>
                <a:spcPts val="0"/>
              </a:spcBef>
              <a:buNone/>
            </a:pPr>
            <a:r>
              <a:rPr lang="en-US" sz="2000" b="1" dirty="0">
                <a:hlinkClick r:id="rId8">
                  <a:extLst>
                    <a:ext uri="{A12FA001-AC4F-418D-AE19-62706E023703}">
                      <ahyp:hlinkClr xmlns:ahyp="http://schemas.microsoft.com/office/drawing/2018/hyperlinkcolor" val="tx"/>
                    </a:ext>
                  </a:extLst>
                </a:hlinkClick>
              </a:rPr>
              <a:t>www.ed.gov/early-learning</a:t>
            </a:r>
            <a:endParaRPr lang="en-US" sz="2000" b="1" dirty="0"/>
          </a:p>
          <a:p>
            <a:pPr marL="0" indent="0">
              <a:spcBef>
                <a:spcPts val="0"/>
              </a:spcBef>
              <a:buNone/>
            </a:pPr>
            <a:endParaRPr lang="en-US" sz="2000" b="1" i="1" dirty="0"/>
          </a:p>
          <a:p>
            <a:pPr marL="0" indent="0">
              <a:spcBef>
                <a:spcPts val="0"/>
              </a:spcBef>
              <a:buNone/>
            </a:pPr>
            <a:r>
              <a:rPr lang="en-US" sz="2000" b="1" dirty="0">
                <a:hlinkClick r:id="rId9">
                  <a:extLst>
                    <a:ext uri="{A12FA001-AC4F-418D-AE19-62706E023703}">
                      <ahyp:hlinkClr xmlns:ahyp="http://schemas.microsoft.com/office/drawing/2018/hyperlinkcolor" val="tx"/>
                    </a:ext>
                  </a:extLst>
                </a:hlinkClick>
              </a:rPr>
              <a:t>www.acf.hhs.gov/programs/ecd</a:t>
            </a:r>
            <a:endParaRPr lang="en-US" sz="2000" b="1" dirty="0"/>
          </a:p>
          <a:p>
            <a:pPr marL="0" indent="0">
              <a:spcBef>
                <a:spcPts val="0"/>
              </a:spcBef>
              <a:buNone/>
            </a:pPr>
            <a:endParaRPr lang="en-US" sz="2000" b="1" i="1" dirty="0"/>
          </a:p>
          <a:p>
            <a:pPr marL="203200" indent="0">
              <a:buNone/>
            </a:pPr>
            <a:endParaRPr lang="en-US" sz="2000" b="1" dirty="0"/>
          </a:p>
          <a:p>
            <a:pPr marL="203200" indent="0">
              <a:buNone/>
            </a:pPr>
            <a:endParaRPr lang="en-US" sz="2000" b="1" dirty="0"/>
          </a:p>
        </p:txBody>
      </p:sp>
      <p:sp>
        <p:nvSpPr>
          <p:cNvPr id="4" name="Slide Number Placeholder 3">
            <a:extLst>
              <a:ext uri="{FF2B5EF4-FFF2-40B4-BE49-F238E27FC236}">
                <a16:creationId xmlns:a16="http://schemas.microsoft.com/office/drawing/2014/main" id="{9DF0134E-890E-403E-99B7-3FCD29C2346B}"/>
              </a:ext>
            </a:extLst>
          </p:cNvPr>
          <p:cNvSpPr>
            <a:spLocks noGrp="1"/>
          </p:cNvSpPr>
          <p:nvPr>
            <p:ph type="sldNum" sz="quarter" idx="12"/>
          </p:nvPr>
        </p:nvSpPr>
        <p:spPr>
          <a:xfrm>
            <a:off x="461772" y="6356350"/>
            <a:ext cx="685800" cy="365125"/>
          </a:xfrm>
        </p:spPr>
        <p:txBody>
          <a:bodyPr>
            <a:normAutofit/>
          </a:bodyPr>
          <a:lstStyle/>
          <a:p>
            <a:pPr algn="l">
              <a:spcAft>
                <a:spcPts val="600"/>
              </a:spcAft>
            </a:pPr>
            <a:fld id="{A4942799-31AF-4FF8-9D79-C1A3E01FB207}" type="slidenum">
              <a:rPr lang="en-US">
                <a:solidFill>
                  <a:srgbClr val="FFFFFF"/>
                </a:solidFill>
              </a:rPr>
              <a:pPr algn="l">
                <a:spcAft>
                  <a:spcPts val="600"/>
                </a:spcAft>
              </a:pPr>
              <a:t>5</a:t>
            </a:fld>
            <a:endParaRPr lang="en-US">
              <a:solidFill>
                <a:srgbClr val="FFFFFF"/>
              </a:solidFill>
            </a:endParaRPr>
          </a:p>
        </p:txBody>
      </p:sp>
      <p:sp>
        <p:nvSpPr>
          <p:cNvPr id="12" name="Title 1" hidden="1"/>
          <p:cNvSpPr>
            <a:spLocks noGrp="1"/>
          </p:cNvSpPr>
          <p:nvPr>
            <p:ph type="title"/>
          </p:nvPr>
        </p:nvSpPr>
        <p:spPr>
          <a:xfrm>
            <a:off x="1981200" y="274638"/>
            <a:ext cx="8229600" cy="1143000"/>
          </a:xfrm>
        </p:spPr>
        <p:txBody>
          <a:bodyPr>
            <a:normAutofit/>
          </a:bodyPr>
          <a:lstStyle/>
          <a:p>
            <a:r>
              <a:rPr lang="en-US" b="1" dirty="0">
                <a:solidFill>
                  <a:srgbClr val="038A00"/>
                </a:solidFill>
              </a:rPr>
              <a:t>Federal Policy Statement</a:t>
            </a:r>
            <a:endParaRPr lang="en-US" dirty="0"/>
          </a:p>
        </p:txBody>
      </p:sp>
    </p:spTree>
    <p:extLst>
      <p:ext uri="{BB962C8B-B14F-4D97-AF65-F5344CB8AC3E}">
        <p14:creationId xmlns:p14="http://schemas.microsoft.com/office/powerpoint/2010/main" val="177177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6868-670B-48A9-A8D5-CE65FA9BBD1D}"/>
              </a:ext>
            </a:extLst>
          </p:cNvPr>
          <p:cNvSpPr>
            <a:spLocks noGrp="1"/>
          </p:cNvSpPr>
          <p:nvPr>
            <p:ph type="title"/>
          </p:nvPr>
        </p:nvSpPr>
        <p:spPr>
          <a:xfrm>
            <a:off x="838200" y="365125"/>
            <a:ext cx="10515600" cy="1325563"/>
          </a:xfrm>
        </p:spPr>
        <p:txBody>
          <a:bodyPr>
            <a:normAutofit/>
          </a:bodyPr>
          <a:lstStyle/>
          <a:p>
            <a:r>
              <a:rPr lang="en-US" b="1">
                <a:latin typeface="+mn-lt"/>
              </a:rPr>
              <a:t>OSEP Early Childhood Outcomes</a:t>
            </a:r>
          </a:p>
        </p:txBody>
      </p:sp>
      <p:sp>
        <p:nvSpPr>
          <p:cNvPr id="3" name="Slide Number Placeholder 2">
            <a:extLst>
              <a:ext uri="{FF2B5EF4-FFF2-40B4-BE49-F238E27FC236}">
                <a16:creationId xmlns:a16="http://schemas.microsoft.com/office/drawing/2014/main" id="{E7C447E0-6EEB-40F1-9AF7-A3293E5AF768}"/>
              </a:ext>
            </a:extLst>
          </p:cNvPr>
          <p:cNvSpPr>
            <a:spLocks noGrp="1"/>
          </p:cNvSpPr>
          <p:nvPr>
            <p:ph type="sldNum" sz="quarter" idx="12"/>
          </p:nvPr>
        </p:nvSpPr>
        <p:spPr>
          <a:xfrm>
            <a:off x="8610600" y="6356350"/>
            <a:ext cx="2743200" cy="365125"/>
          </a:xfrm>
        </p:spPr>
        <p:txBody>
          <a:bodyPr>
            <a:normAutofit/>
          </a:bodyPr>
          <a:lstStyle/>
          <a:p>
            <a:pPr>
              <a:spcAft>
                <a:spcPts val="600"/>
              </a:spcAft>
            </a:pPr>
            <a:fld id="{A4942799-31AF-4FF8-9D79-C1A3E01FB207}" type="slidenum">
              <a:rPr lang="en-US"/>
              <a:pPr>
                <a:spcAft>
                  <a:spcPts val="600"/>
                </a:spcAft>
              </a:pPr>
              <a:t>6</a:t>
            </a:fld>
            <a:endParaRPr lang="en-US"/>
          </a:p>
        </p:txBody>
      </p:sp>
      <p:graphicFrame>
        <p:nvGraphicFramePr>
          <p:cNvPr id="5" name="Content Placeholder 2">
            <a:extLst>
              <a:ext uri="{FF2B5EF4-FFF2-40B4-BE49-F238E27FC236}">
                <a16:creationId xmlns:a16="http://schemas.microsoft.com/office/drawing/2014/main" id="{D39BC840-28FD-4A61-8E7E-B82FBD08BEFE}"/>
              </a:ext>
            </a:extLst>
          </p:cNvPr>
          <p:cNvGraphicFramePr>
            <a:graphicFrameLocks noGrp="1"/>
          </p:cNvGraphicFramePr>
          <p:nvPr>
            <p:ph idx="1"/>
            <p:extLst>
              <p:ext uri="{D42A27DB-BD31-4B8C-83A1-F6EECF244321}">
                <p14:modId xmlns:p14="http://schemas.microsoft.com/office/powerpoint/2010/main" val="1331732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5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b="1" kern="1200" dirty="0">
                <a:solidFill>
                  <a:srgbClr val="FFFFFF"/>
                </a:solidFill>
                <a:latin typeface="+mj-lt"/>
                <a:ea typeface="+mj-ea"/>
                <a:cs typeface="+mj-cs"/>
              </a:rPr>
              <a:t>Massachusetts</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Building Blocks Logo: Better Longitudinal Outcomes for Children in pre-K"/>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81286" y="321176"/>
            <a:ext cx="7073830" cy="616391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B3798A8-8739-42EA-8CE6-A0F3B36670FF}"/>
              </a:ext>
            </a:extLst>
          </p:cNvPr>
          <p:cNvSpPr>
            <a:spLocks noGrp="1"/>
          </p:cNvSpPr>
          <p:nvPr>
            <p:ph type="sldNum" sz="quarter" idx="12"/>
          </p:nvPr>
        </p:nvSpPr>
        <p:spPr/>
        <p:txBody>
          <a:bodyPr/>
          <a:lstStyle/>
          <a:p>
            <a:fld id="{A4942799-31AF-4FF8-9D79-C1A3E01FB207}" type="slidenum">
              <a:rPr lang="en-US" smtClean="0"/>
              <a:t>7</a:t>
            </a:fld>
            <a:endParaRPr lang="en-US" dirty="0"/>
          </a:p>
        </p:txBody>
      </p:sp>
    </p:spTree>
    <p:extLst>
      <p:ext uri="{BB962C8B-B14F-4D97-AF65-F5344CB8AC3E}">
        <p14:creationId xmlns:p14="http://schemas.microsoft.com/office/powerpoint/2010/main" val="101143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97762" y="1053711"/>
            <a:ext cx="5638994" cy="1424446"/>
          </a:xfrm>
        </p:spPr>
        <p:txBody>
          <a:bodyPr>
            <a:normAutofit fontScale="90000"/>
          </a:bodyPr>
          <a:lstStyle/>
          <a:p>
            <a:r>
              <a:rPr lang="en-US" b="1" dirty="0">
                <a:solidFill>
                  <a:srgbClr val="FFFFFF"/>
                </a:solidFill>
              </a:rPr>
              <a:t>2014 DEC Recommended Practices</a:t>
            </a:r>
          </a:p>
        </p:txBody>
      </p:sp>
      <p:pic>
        <p:nvPicPr>
          <p:cNvPr id="7" name="Picture 2" descr="~AUT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78231"/>
            <a:ext cx="3058122" cy="3619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4" name="Straight Connector 1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Picture 5" title="logo for division for early childhood (DE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6" y="4147778"/>
            <a:ext cx="3662730" cy="1673098"/>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pPr marL="0" indent="0">
              <a:buNone/>
            </a:pPr>
            <a:r>
              <a:rPr lang="en-US" sz="2400" b="1" dirty="0">
                <a:solidFill>
                  <a:srgbClr val="FFFFFF"/>
                </a:solidFill>
                <a:hlinkClick r:id="rId5">
                  <a:extLst>
                    <a:ext uri="{A12FA001-AC4F-418D-AE19-62706E023703}">
                      <ahyp:hlinkClr xmlns:ahyp="http://schemas.microsoft.com/office/drawing/2018/hyperlinkcolor" val="tx"/>
                    </a:ext>
                  </a:extLst>
                </a:hlinkClick>
              </a:rPr>
              <a:t>http://www.dec-sped.org/recommendedpractices</a:t>
            </a:r>
            <a:endParaRPr lang="en-US" sz="2400" b="1" dirty="0">
              <a:solidFill>
                <a:srgbClr val="FFFFFF"/>
              </a:solidFill>
            </a:endParaRPr>
          </a:p>
          <a:p>
            <a:endParaRPr lang="en-US" sz="2400" dirty="0">
              <a:solidFill>
                <a:srgbClr val="FFFFFF"/>
              </a:solidFill>
            </a:endParaRPr>
          </a:p>
          <a:p>
            <a:pPr marL="114300" indent="0">
              <a:buNone/>
            </a:pPr>
            <a:endParaRPr lang="en-US" sz="2400" dirty="0">
              <a:solidFill>
                <a:srgbClr val="FFFFFF"/>
              </a:solidFill>
            </a:endParaRPr>
          </a:p>
        </p:txBody>
      </p:sp>
      <p:sp>
        <p:nvSpPr>
          <p:cNvPr id="4" name="Slide Number Placeholder 3">
            <a:extLst>
              <a:ext uri="{FF2B5EF4-FFF2-40B4-BE49-F238E27FC236}">
                <a16:creationId xmlns:a16="http://schemas.microsoft.com/office/drawing/2014/main" id="{07038101-195C-4ADF-BF75-9B6F742F6866}"/>
              </a:ext>
            </a:extLst>
          </p:cNvPr>
          <p:cNvSpPr>
            <a:spLocks noGrp="1"/>
          </p:cNvSpPr>
          <p:nvPr>
            <p:ph type="sldNum" sz="quarter" idx="12"/>
          </p:nvPr>
        </p:nvSpPr>
        <p:spPr/>
        <p:txBody>
          <a:bodyPr/>
          <a:lstStyle/>
          <a:p>
            <a:fld id="{A4942799-31AF-4FF8-9D79-C1A3E01FB207}" type="slidenum">
              <a:rPr lang="en-US" smtClean="0"/>
              <a:t>8</a:t>
            </a:fld>
            <a:endParaRPr lang="en-US" dirty="0"/>
          </a:p>
        </p:txBody>
      </p:sp>
    </p:spTree>
    <p:extLst>
      <p:ext uri="{BB962C8B-B14F-4D97-AF65-F5344CB8AC3E}">
        <p14:creationId xmlns:p14="http://schemas.microsoft.com/office/powerpoint/2010/main" val="42227936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sz="3700" b="1" dirty="0">
                <a:latin typeface="+mn-lt"/>
              </a:rPr>
              <a:t>DEC/NAEYC Joint Position Statement on Inclusion</a:t>
            </a:r>
          </a:p>
        </p:txBody>
      </p:sp>
      <p:pic>
        <p:nvPicPr>
          <p:cNvPr id="11" name="Picture 10" descr="A person sitting on a table&#10;&#10;Description automatically generated">
            <a:extLst>
              <a:ext uri="{FF2B5EF4-FFF2-40B4-BE49-F238E27FC236}">
                <a16:creationId xmlns:a16="http://schemas.microsoft.com/office/drawing/2014/main" id="{24B0B205-7793-4100-91F1-8BCD304C311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782"/>
          <a:stretch/>
        </p:blipFill>
        <p:spPr>
          <a:xfrm>
            <a:off x="1681425" y="2589086"/>
            <a:ext cx="4735118" cy="2755478"/>
          </a:xfrm>
          <a:prstGeom prst="rect">
            <a:avLst/>
          </a:prstGeom>
        </p:spPr>
      </p:pic>
      <p:sp>
        <p:nvSpPr>
          <p:cNvPr id="28" name="Freeform: Shape 27">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30" name="Freeform: Shape 29">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720854-4AFC-4B68-944A-8A368C9A8619}"/>
              </a:ext>
            </a:extLst>
          </p:cNvPr>
          <p:cNvSpPr>
            <a:spLocks noGrp="1"/>
          </p:cNvSpPr>
          <p:nvPr>
            <p:ph sz="half" idx="1"/>
          </p:nvPr>
        </p:nvSpPr>
        <p:spPr>
          <a:xfrm>
            <a:off x="7781373" y="2279151"/>
            <a:ext cx="3627063" cy="3387145"/>
          </a:xfrm>
        </p:spPr>
        <p:txBody>
          <a:bodyPr vert="horz" lIns="91440" tIns="45720" rIns="91440" bIns="45720" rtlCol="0" anchor="ctr">
            <a:normAutofit/>
          </a:bodyPr>
          <a:lstStyle/>
          <a:p>
            <a:r>
              <a:rPr lang="en-US" sz="3200" b="1" dirty="0"/>
              <a:t>Access</a:t>
            </a:r>
          </a:p>
          <a:p>
            <a:endParaRPr lang="en-US" sz="3200" b="1" dirty="0"/>
          </a:p>
          <a:p>
            <a:r>
              <a:rPr lang="en-US" sz="3200" b="1" dirty="0"/>
              <a:t>Participation</a:t>
            </a:r>
          </a:p>
          <a:p>
            <a:pPr marL="0"/>
            <a:endParaRPr lang="en-US" sz="3200" b="1" dirty="0"/>
          </a:p>
          <a:p>
            <a:r>
              <a:rPr lang="en-US" sz="3200" b="1" dirty="0"/>
              <a:t>Benefits</a:t>
            </a:r>
          </a:p>
        </p:txBody>
      </p:sp>
      <p:sp>
        <p:nvSpPr>
          <p:cNvPr id="4" name="Slide Number Placeholder 3">
            <a:extLst>
              <a:ext uri="{FF2B5EF4-FFF2-40B4-BE49-F238E27FC236}">
                <a16:creationId xmlns:a16="http://schemas.microsoft.com/office/drawing/2014/main" id="{4688FCD1-6EF4-4EC3-8749-3A9DAAFE8C1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A4942799-31AF-4FF8-9D79-C1A3E01FB207}" type="slidenum">
              <a:rPr lang="en-US">
                <a:solidFill>
                  <a:prstClr val="black">
                    <a:tint val="75000"/>
                  </a:prstClr>
                </a:solidFill>
              </a:rPr>
              <a:pPr defTabSz="914400">
                <a:spcAft>
                  <a:spcPts val="600"/>
                </a:spcAft>
              </a:pPr>
              <a:t>9</a:t>
            </a:fld>
            <a:endParaRPr lang="en-US">
              <a:solidFill>
                <a:prstClr val="black">
                  <a:tint val="75000"/>
                </a:prstClr>
              </a:solidFill>
            </a:endParaRPr>
          </a:p>
        </p:txBody>
      </p:sp>
      <p:sp>
        <p:nvSpPr>
          <p:cNvPr id="15" name="TextBox 14">
            <a:extLst>
              <a:ext uri="{FF2B5EF4-FFF2-40B4-BE49-F238E27FC236}">
                <a16:creationId xmlns:a16="http://schemas.microsoft.com/office/drawing/2014/main" id="{C32F20AA-083F-44C6-84CD-D9F2FE3F1670}"/>
              </a:ext>
            </a:extLst>
          </p:cNvPr>
          <p:cNvSpPr txBox="1"/>
          <p:nvPr/>
        </p:nvSpPr>
        <p:spPr>
          <a:xfrm>
            <a:off x="4229727" y="5144509"/>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art-resources.org/topic/nutrit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37891922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DE3E1-BE43-4468-8986-14BA0CF36A3F}">
  <ds:schemaRefs>
    <ds:schemaRef ds:uri="http://schemas.microsoft.com/sharepoint/v3"/>
    <ds:schemaRef ds:uri="http://schemas.microsoft.com/office/2006/documentManagement/types"/>
    <ds:schemaRef ds:uri="http://purl.org/dc/terms/"/>
    <ds:schemaRef ds:uri="http://schemas.openxmlformats.org/package/2006/metadata/core-properties"/>
    <ds:schemaRef ds:uri="6dc4bcd6-49db-4c07-9060-8acfc67cef9f"/>
    <ds:schemaRef ds:uri="http://purl.org/dc/dcmitype/"/>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58C4112-5095-4F1B-BBD1-26FC52CA7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C75368-59C6-47C9-94A5-81D396CCE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2064</Words>
  <Application>Microsoft Office PowerPoint</Application>
  <PresentationFormat>Widescreen</PresentationFormat>
  <Paragraphs>432</Paragraphs>
  <Slides>33</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 Black</vt:lpstr>
      <vt:lpstr>Arial Rounded MT Bold</vt:lpstr>
      <vt:lpstr>Calibri</vt:lpstr>
      <vt:lpstr>Calibri Light</vt:lpstr>
      <vt:lpstr>Franklin Gothic Medium</vt:lpstr>
      <vt:lpstr>Wingdings</vt:lpstr>
      <vt:lpstr>Office Theme</vt:lpstr>
      <vt:lpstr>Document</vt:lpstr>
      <vt:lpstr>Building High Quality Inclusive Early Childhood Programs from the Ground Up</vt:lpstr>
      <vt:lpstr>A Picture is Worth 1,000 Words!</vt:lpstr>
      <vt:lpstr>Building High Quality Inclusive Early Childhood Programs from the Ground Up </vt:lpstr>
      <vt:lpstr>Guiding Policies and Practices</vt:lpstr>
      <vt:lpstr>Federal Policy Statement</vt:lpstr>
      <vt:lpstr>OSEP Early Childhood Outcomes</vt:lpstr>
      <vt:lpstr>Massachusetts</vt:lpstr>
      <vt:lpstr>2014 DEC Recommended Practices</vt:lpstr>
      <vt:lpstr>DEC/NAEYC Joint Position Statement on Inclusion</vt:lpstr>
      <vt:lpstr>Federal Policy Takeaways</vt:lpstr>
      <vt:lpstr>PowerPoint Presentation</vt:lpstr>
      <vt:lpstr>Authentic Assessments</vt:lpstr>
      <vt:lpstr>Rethinking the Assessment Process</vt:lpstr>
      <vt:lpstr>Assessments Aligned with Child Outcomes</vt:lpstr>
      <vt:lpstr>Child-Focused Assessments</vt:lpstr>
      <vt:lpstr>Assessments Targeting the Child and the Learning Environment </vt:lpstr>
      <vt:lpstr>Program Quality Rating Frameworks </vt:lpstr>
      <vt:lpstr>Early Childhood Environment Assessment</vt:lpstr>
      <vt:lpstr>Early Childhood Interactions Assessment</vt:lpstr>
      <vt:lpstr>Inclusive Classroom Profile (ICP)</vt:lpstr>
      <vt:lpstr>Practices</vt:lpstr>
      <vt:lpstr>Practices that support young children with a range of disabilities... </vt:lpstr>
      <vt:lpstr>Story of Perla/Circle Time</vt:lpstr>
      <vt:lpstr>Access, Participation and Benefits</vt:lpstr>
      <vt:lpstr>Assessing Functional Needs during Circle Time</vt:lpstr>
      <vt:lpstr>Assessing Expectations during Circle Time</vt:lpstr>
      <vt:lpstr>Adaptations For Circle for Children with Autism</vt:lpstr>
      <vt:lpstr>PowerPoint Presentation</vt:lpstr>
      <vt:lpstr>Specialists as Coaches</vt:lpstr>
      <vt:lpstr>Supporting Early Childhood Educators</vt:lpstr>
      <vt:lpstr> Reflection </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2019-03-09T16:01:47Z</dcterms:created>
  <dcterms:modified xsi:type="dcterms:W3CDTF">2020-02-25T20:15:27Z</dcterms:modified>
</cp:coreProperties>
</file>